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2" r:id="rId5"/>
    <p:sldMasterId id="2147483703" r:id="rId6"/>
  </p:sldMasterIdLst>
  <p:notesMasterIdLst>
    <p:notesMasterId r:id="rId7"/>
  </p:notesMasterIdLst>
  <p:sldIdLst>
    <p:sldId id="256" r:id="rId8"/>
  </p:sldIdLst>
  <p:sldSz cy="5143500" cx="9144000"/>
  <p:notesSz cx="6858000" cy="9144000"/>
  <p:embeddedFontLst>
    <p:embeddedFont>
      <p:font typeface="Asap Condensed"/>
      <p:regular r:id="rId9"/>
      <p:bold r:id="rId10"/>
      <p:italic r:id="rId11"/>
      <p:boldItalic r:id="rId12"/>
    </p:embeddedFont>
    <p:embeddedFont>
      <p:font typeface="Raleway"/>
      <p:regular r:id="rId13"/>
      <p:bold r:id="rId14"/>
      <p:italic r:id="rId15"/>
      <p:boldItalic r:id="rId16"/>
    </p:embeddedFont>
    <p:embeddedFont>
      <p:font typeface="Raleway Thin"/>
      <p:regular r:id="rId17"/>
      <p:bold r:id="rId18"/>
      <p:italic r:id="rId19"/>
      <p:boldItalic r:id="rId20"/>
    </p:embeddedFont>
    <p:embeddedFont>
      <p:font typeface="Asap Condensed Medium"/>
      <p:regular r:id="rId21"/>
      <p:bold r:id="rId22"/>
      <p:italic r:id="rId23"/>
      <p:boldItalic r:id="rId24"/>
    </p:embeddedFont>
    <p:embeddedFont>
      <p:font typeface="Roboto Condensed"/>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D4C5501-13E1-4901-B4DA-13F1E1D4775D}">
  <a:tblStyle styleId="{BD4C5501-13E1-4901-B4DA-13F1E1D4775D}"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4C450886-C8D1-4759-8D8A-93816F30EB30}"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alewayThin-boldItalic.fntdata"/><Relationship Id="rId22" Type="http://schemas.openxmlformats.org/officeDocument/2006/relationships/font" Target="fonts/AsapCondensedMedium-bold.fntdata"/><Relationship Id="rId21" Type="http://schemas.openxmlformats.org/officeDocument/2006/relationships/font" Target="fonts/AsapCondensedMedium-regular.fntdata"/><Relationship Id="rId24" Type="http://schemas.openxmlformats.org/officeDocument/2006/relationships/font" Target="fonts/AsapCondensedMedium-boldItalic.fntdata"/><Relationship Id="rId23" Type="http://schemas.openxmlformats.org/officeDocument/2006/relationships/font" Target="fonts/AsapCondensedMedium-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font" Target="fonts/AsapCondensed-regular.fntdata"/><Relationship Id="rId26" Type="http://schemas.openxmlformats.org/officeDocument/2006/relationships/font" Target="fonts/RobotoCondensed-bold.fntdata"/><Relationship Id="rId25" Type="http://schemas.openxmlformats.org/officeDocument/2006/relationships/font" Target="fonts/RobotoCondensed-regular.fntdata"/><Relationship Id="rId28" Type="http://schemas.openxmlformats.org/officeDocument/2006/relationships/font" Target="fonts/RobotoCondensed-boldItalic.fntdata"/><Relationship Id="rId27" Type="http://schemas.openxmlformats.org/officeDocument/2006/relationships/font" Target="fonts/RobotoCondense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font" Target="fonts/AsapCondensed-italic.fntdata"/><Relationship Id="rId10" Type="http://schemas.openxmlformats.org/officeDocument/2006/relationships/font" Target="fonts/AsapCondensed-bold.fntdata"/><Relationship Id="rId13" Type="http://schemas.openxmlformats.org/officeDocument/2006/relationships/font" Target="fonts/Raleway-regular.fntdata"/><Relationship Id="rId12" Type="http://schemas.openxmlformats.org/officeDocument/2006/relationships/font" Target="fonts/AsapCondensed-boldItalic.fntdata"/><Relationship Id="rId15" Type="http://schemas.openxmlformats.org/officeDocument/2006/relationships/font" Target="fonts/Raleway-italic.fntdata"/><Relationship Id="rId14" Type="http://schemas.openxmlformats.org/officeDocument/2006/relationships/font" Target="fonts/Raleway-bold.fntdata"/><Relationship Id="rId17" Type="http://schemas.openxmlformats.org/officeDocument/2006/relationships/font" Target="fonts/RalewayThin-regular.fntdata"/><Relationship Id="rId16" Type="http://schemas.openxmlformats.org/officeDocument/2006/relationships/font" Target="fonts/Raleway-boldItalic.fntdata"/><Relationship Id="rId19" Type="http://schemas.openxmlformats.org/officeDocument/2006/relationships/font" Target="fonts/RalewayThin-italic.fntdata"/><Relationship Id="rId18" Type="http://schemas.openxmlformats.org/officeDocument/2006/relationships/font" Target="fonts/RalewayThin-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561c592ef3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3561c592ef3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Andi</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slide </a:t>
            </a:r>
            <a:r>
              <a:rPr lang="en"/>
              <a:t>highlights</a:t>
            </a:r>
            <a:r>
              <a:rPr lang="en"/>
              <a:t> the relationship between these three pieces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Data sharing allows talking about </a:t>
            </a:r>
            <a:r>
              <a:rPr lang="en"/>
              <a:t>clients, connecting to resources and overall evaluation of the work</a:t>
            </a:r>
            <a:endParaRPr/>
          </a:p>
          <a:p>
            <a:pPr indent="0" lvl="0" marL="0" rtl="0" algn="l">
              <a:spcBef>
                <a:spcPts val="0"/>
              </a:spcBef>
              <a:spcAft>
                <a:spcPts val="0"/>
              </a:spcAft>
              <a:buNone/>
            </a:pPr>
            <a:r>
              <a:rPr lang="en"/>
              <a:t>Data sharing can be hard if you talk about it in abstract - connect it to one project and use HIPAA ‘care coordination’ policy</a:t>
            </a:r>
            <a:endParaRPr/>
          </a:p>
          <a:p>
            <a:pPr indent="0" lvl="0" marL="0" rtl="0" algn="l">
              <a:spcBef>
                <a:spcPts val="0"/>
              </a:spcBef>
              <a:spcAft>
                <a:spcPts val="0"/>
              </a:spcAft>
              <a:buNone/>
            </a:pPr>
            <a:r>
              <a:rPr lang="en"/>
              <a:t>MCOs will be useful as a data hub on coverage and utilization. They might already be sharing data. They can also hold resources and can backbone the work</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16.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y bar">
  <p:cSld name="SECTION_TITLE_AND_DESCRIPTION_1">
    <p:bg>
      <p:bgPr>
        <a:solidFill>
          <a:schemeClr val="lt1"/>
        </a:solidFill>
      </p:bgPr>
    </p:bg>
    <p:spTree>
      <p:nvGrpSpPr>
        <p:cNvPr id="50" name="Shape 50"/>
        <p:cNvGrpSpPr/>
        <p:nvPr/>
      </p:nvGrpSpPr>
      <p:grpSpPr>
        <a:xfrm>
          <a:off x="0" y="0"/>
          <a:ext cx="0" cy="0"/>
          <a:chOff x="0" y="0"/>
          <a:chExt cx="0" cy="0"/>
        </a:xfrm>
      </p:grpSpPr>
      <p:sp>
        <p:nvSpPr>
          <p:cNvPr id="51" name="Google Shape;51;p13"/>
          <p:cNvSpPr/>
          <p:nvPr/>
        </p:nvSpPr>
        <p:spPr>
          <a:xfrm>
            <a:off x="0" y="0"/>
            <a:ext cx="9152400" cy="5673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52" name="Shape 52"/>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p:cSld name="CUSTOM_2">
    <p:bg>
      <p:bgPr>
        <a:solidFill>
          <a:schemeClr val="lt1"/>
        </a:solidFill>
      </p:bgPr>
    </p:bg>
    <p:spTree>
      <p:nvGrpSpPr>
        <p:cNvPr id="53" name="Shape 53"/>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mission">
  <p:cSld name="TITLE_AND_BODY_1">
    <p:spTree>
      <p:nvGrpSpPr>
        <p:cNvPr id="54" name="Shape 54"/>
        <p:cNvGrpSpPr/>
        <p:nvPr/>
      </p:nvGrpSpPr>
      <p:grpSpPr>
        <a:xfrm>
          <a:off x="0" y="0"/>
          <a:ext cx="0" cy="0"/>
          <a:chOff x="0" y="0"/>
          <a:chExt cx="0" cy="0"/>
        </a:xfrm>
      </p:grpSpPr>
      <p:pic>
        <p:nvPicPr>
          <p:cNvPr id="55" name="Google Shape;55;p16"/>
          <p:cNvPicPr preferRelativeResize="0"/>
          <p:nvPr/>
        </p:nvPicPr>
        <p:blipFill>
          <a:blip r:embed="rId2">
            <a:alphaModFix/>
          </a:blip>
          <a:stretch>
            <a:fillRect/>
          </a:stretch>
        </p:blipFill>
        <p:spPr>
          <a:xfrm>
            <a:off x="0" y="0"/>
            <a:ext cx="9144000" cy="5143484"/>
          </a:xfrm>
          <a:prstGeom prst="rect">
            <a:avLst/>
          </a:prstGeom>
          <a:noFill/>
          <a:ln>
            <a:noFill/>
          </a:ln>
        </p:spPr>
      </p:pic>
      <p:sp>
        <p:nvSpPr>
          <p:cNvPr id="56" name="Google Shape;56;p16"/>
          <p:cNvSpPr/>
          <p:nvPr/>
        </p:nvSpPr>
        <p:spPr>
          <a:xfrm>
            <a:off x="0" y="3742575"/>
            <a:ext cx="9144000" cy="1401000"/>
          </a:xfrm>
          <a:prstGeom prst="rect">
            <a:avLst/>
          </a:prstGeom>
          <a:solidFill>
            <a:srgbClr val="12B5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494CB"/>
              </a:solidFill>
            </a:endParaRPr>
          </a:p>
        </p:txBody>
      </p:sp>
      <p:sp>
        <p:nvSpPr>
          <p:cNvPr id="57" name="Google Shape;57;p16"/>
          <p:cNvSpPr/>
          <p:nvPr/>
        </p:nvSpPr>
        <p:spPr>
          <a:xfrm>
            <a:off x="0" y="3261075"/>
            <a:ext cx="2055300" cy="676800"/>
          </a:xfrm>
          <a:prstGeom prst="rect">
            <a:avLst/>
          </a:prstGeom>
          <a:solidFill>
            <a:srgbClr val="0494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 name="Google Shape;58;p16"/>
          <p:cNvPicPr preferRelativeResize="0"/>
          <p:nvPr/>
        </p:nvPicPr>
        <p:blipFill>
          <a:blip r:embed="rId3">
            <a:alphaModFix/>
          </a:blip>
          <a:stretch>
            <a:fillRect/>
          </a:stretch>
        </p:blipFill>
        <p:spPr>
          <a:xfrm>
            <a:off x="516550" y="3400300"/>
            <a:ext cx="1426074" cy="425425"/>
          </a:xfrm>
          <a:prstGeom prst="rect">
            <a:avLst/>
          </a:prstGeom>
          <a:noFill/>
          <a:ln>
            <a:noFill/>
          </a:ln>
        </p:spPr>
      </p:pic>
      <p:sp>
        <p:nvSpPr>
          <p:cNvPr id="59" name="Google Shape;59;p16"/>
          <p:cNvSpPr txBox="1"/>
          <p:nvPr>
            <p:ph idx="1" type="subTitle"/>
          </p:nvPr>
        </p:nvSpPr>
        <p:spPr>
          <a:xfrm>
            <a:off x="426900" y="4120175"/>
            <a:ext cx="8290200" cy="893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800"/>
              <a:buFont typeface="Asap Condensed"/>
              <a:buNone/>
              <a:defRPr b="1" sz="1800">
                <a:solidFill>
                  <a:schemeClr val="lt1"/>
                </a:solidFill>
                <a:latin typeface="Asap Condensed"/>
                <a:ea typeface="Asap Condensed"/>
                <a:cs typeface="Asap Condensed"/>
                <a:sym typeface="Asap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2">
    <p:spTree>
      <p:nvGrpSpPr>
        <p:cNvPr id="60" name="Shape 60"/>
        <p:cNvGrpSpPr/>
        <p:nvPr/>
      </p:nvGrpSpPr>
      <p:grpSpPr>
        <a:xfrm>
          <a:off x="0" y="0"/>
          <a:ext cx="0" cy="0"/>
          <a:chOff x="0" y="0"/>
          <a:chExt cx="0" cy="0"/>
        </a:xfrm>
      </p:grpSpPr>
      <p:sp>
        <p:nvSpPr>
          <p:cNvPr id="61" name="Google Shape;61;p17"/>
          <p:cNvSpPr txBox="1"/>
          <p:nvPr>
            <p:ph type="title"/>
          </p:nvPr>
        </p:nvSpPr>
        <p:spPr>
          <a:xfrm>
            <a:off x="379875" y="271150"/>
            <a:ext cx="8342100" cy="635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FFFFFF"/>
              </a:buClr>
              <a:buSzPts val="3200"/>
              <a:buNone/>
              <a:defRPr>
                <a:solidFill>
                  <a:srgbClr val="FFFFFF"/>
                </a:solidFill>
              </a:defRPr>
            </a:lvl1pPr>
            <a:lvl2pPr lvl="1" rtl="0" algn="l">
              <a:lnSpc>
                <a:spcPct val="100000"/>
              </a:lnSpc>
              <a:spcBef>
                <a:spcPts val="0"/>
              </a:spcBef>
              <a:spcAft>
                <a:spcPts val="0"/>
              </a:spcAft>
              <a:buClr>
                <a:srgbClr val="FFFFFF"/>
              </a:buClr>
              <a:buSzPts val="3000"/>
              <a:buNone/>
              <a:defRPr>
                <a:solidFill>
                  <a:srgbClr val="FFFFFF"/>
                </a:solidFill>
              </a:defRPr>
            </a:lvl2pPr>
            <a:lvl3pPr lvl="2" rtl="0" algn="l">
              <a:lnSpc>
                <a:spcPct val="100000"/>
              </a:lnSpc>
              <a:spcBef>
                <a:spcPts val="0"/>
              </a:spcBef>
              <a:spcAft>
                <a:spcPts val="0"/>
              </a:spcAft>
              <a:buClr>
                <a:srgbClr val="FFFFFF"/>
              </a:buClr>
              <a:buSzPts val="3000"/>
              <a:buNone/>
              <a:defRPr>
                <a:solidFill>
                  <a:srgbClr val="FFFFFF"/>
                </a:solidFill>
              </a:defRPr>
            </a:lvl3pPr>
            <a:lvl4pPr lvl="3" rtl="0" algn="l">
              <a:lnSpc>
                <a:spcPct val="100000"/>
              </a:lnSpc>
              <a:spcBef>
                <a:spcPts val="0"/>
              </a:spcBef>
              <a:spcAft>
                <a:spcPts val="0"/>
              </a:spcAft>
              <a:buClr>
                <a:srgbClr val="FFFFFF"/>
              </a:buClr>
              <a:buSzPts val="3000"/>
              <a:buNone/>
              <a:defRPr>
                <a:solidFill>
                  <a:srgbClr val="FFFFFF"/>
                </a:solidFill>
              </a:defRPr>
            </a:lvl4pPr>
            <a:lvl5pPr lvl="4" rtl="0" algn="l">
              <a:lnSpc>
                <a:spcPct val="100000"/>
              </a:lnSpc>
              <a:spcBef>
                <a:spcPts val="0"/>
              </a:spcBef>
              <a:spcAft>
                <a:spcPts val="0"/>
              </a:spcAft>
              <a:buClr>
                <a:srgbClr val="FFFFFF"/>
              </a:buClr>
              <a:buSzPts val="3000"/>
              <a:buNone/>
              <a:defRPr>
                <a:solidFill>
                  <a:srgbClr val="FFFFFF"/>
                </a:solidFill>
              </a:defRPr>
            </a:lvl5pPr>
            <a:lvl6pPr lvl="5" rtl="0" algn="l">
              <a:lnSpc>
                <a:spcPct val="100000"/>
              </a:lnSpc>
              <a:spcBef>
                <a:spcPts val="0"/>
              </a:spcBef>
              <a:spcAft>
                <a:spcPts val="0"/>
              </a:spcAft>
              <a:buClr>
                <a:srgbClr val="FFFFFF"/>
              </a:buClr>
              <a:buSzPts val="3000"/>
              <a:buNone/>
              <a:defRPr>
                <a:solidFill>
                  <a:srgbClr val="FFFFFF"/>
                </a:solidFill>
              </a:defRPr>
            </a:lvl6pPr>
            <a:lvl7pPr lvl="6" rtl="0" algn="l">
              <a:lnSpc>
                <a:spcPct val="100000"/>
              </a:lnSpc>
              <a:spcBef>
                <a:spcPts val="0"/>
              </a:spcBef>
              <a:spcAft>
                <a:spcPts val="0"/>
              </a:spcAft>
              <a:buClr>
                <a:srgbClr val="FFFFFF"/>
              </a:buClr>
              <a:buSzPts val="3000"/>
              <a:buNone/>
              <a:defRPr>
                <a:solidFill>
                  <a:srgbClr val="FFFFFF"/>
                </a:solidFill>
              </a:defRPr>
            </a:lvl7pPr>
            <a:lvl8pPr lvl="7" rtl="0" algn="l">
              <a:lnSpc>
                <a:spcPct val="100000"/>
              </a:lnSpc>
              <a:spcBef>
                <a:spcPts val="0"/>
              </a:spcBef>
              <a:spcAft>
                <a:spcPts val="0"/>
              </a:spcAft>
              <a:buClr>
                <a:srgbClr val="FFFFFF"/>
              </a:buClr>
              <a:buSzPts val="3000"/>
              <a:buNone/>
              <a:defRPr>
                <a:solidFill>
                  <a:srgbClr val="FFFFFF"/>
                </a:solidFill>
              </a:defRPr>
            </a:lvl8pPr>
            <a:lvl9pPr lvl="8" rtl="0" algn="l">
              <a:lnSpc>
                <a:spcPct val="100000"/>
              </a:lnSpc>
              <a:spcBef>
                <a:spcPts val="0"/>
              </a:spcBef>
              <a:spcAft>
                <a:spcPts val="0"/>
              </a:spcAft>
              <a:buClr>
                <a:srgbClr val="FFFFFF"/>
              </a:buClr>
              <a:buSzPts val="3000"/>
              <a:buNone/>
              <a:defRPr>
                <a:solidFill>
                  <a:srgbClr val="FFFFFF"/>
                </a:solidFill>
              </a:defRPr>
            </a:lvl9pPr>
          </a:lstStyle>
          <a:p/>
        </p:txBody>
      </p:sp>
      <p:sp>
        <p:nvSpPr>
          <p:cNvPr id="62" name="Google Shape;62;p17"/>
          <p:cNvSpPr txBox="1"/>
          <p:nvPr>
            <p:ph idx="1" type="subTitle"/>
          </p:nvPr>
        </p:nvSpPr>
        <p:spPr>
          <a:xfrm>
            <a:off x="379875" y="793325"/>
            <a:ext cx="6464400" cy="393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FFFFFF"/>
              </a:buClr>
              <a:buSzPts val="1200"/>
              <a:buFont typeface="Raleway"/>
              <a:buNone/>
              <a:defRPr sz="1200">
                <a:solidFill>
                  <a:srgbClr val="FFFFFF"/>
                </a:solidFill>
                <a:latin typeface="Raleway"/>
                <a:ea typeface="Raleway"/>
                <a:cs typeface="Raleway"/>
                <a:sym typeface="Raleway"/>
              </a:defRPr>
            </a:lvl1pPr>
            <a:lvl2pPr lvl="1" rtl="0" algn="l">
              <a:lnSpc>
                <a:spcPct val="100000"/>
              </a:lnSpc>
              <a:spcBef>
                <a:spcPts val="0"/>
              </a:spcBef>
              <a:spcAft>
                <a:spcPts val="0"/>
              </a:spcAft>
              <a:buClr>
                <a:srgbClr val="FFFFFF"/>
              </a:buClr>
              <a:buSzPts val="1800"/>
              <a:buNone/>
              <a:defRPr sz="1800">
                <a:solidFill>
                  <a:srgbClr val="FFFFFF"/>
                </a:solidFill>
              </a:defRPr>
            </a:lvl2pPr>
            <a:lvl3pPr lvl="2" rtl="0" algn="l">
              <a:lnSpc>
                <a:spcPct val="100000"/>
              </a:lnSpc>
              <a:spcBef>
                <a:spcPts val="0"/>
              </a:spcBef>
              <a:spcAft>
                <a:spcPts val="0"/>
              </a:spcAft>
              <a:buClr>
                <a:srgbClr val="FFFFFF"/>
              </a:buClr>
              <a:buSzPts val="1800"/>
              <a:buNone/>
              <a:defRPr sz="1800">
                <a:solidFill>
                  <a:srgbClr val="FFFFFF"/>
                </a:solidFill>
              </a:defRPr>
            </a:lvl3pPr>
            <a:lvl4pPr lvl="3" rtl="0" algn="l">
              <a:lnSpc>
                <a:spcPct val="100000"/>
              </a:lnSpc>
              <a:spcBef>
                <a:spcPts val="0"/>
              </a:spcBef>
              <a:spcAft>
                <a:spcPts val="0"/>
              </a:spcAft>
              <a:buClr>
                <a:srgbClr val="FFFFFF"/>
              </a:buClr>
              <a:buSzPts val="1800"/>
              <a:buNone/>
              <a:defRPr sz="1800">
                <a:solidFill>
                  <a:srgbClr val="FFFFFF"/>
                </a:solidFill>
              </a:defRPr>
            </a:lvl4pPr>
            <a:lvl5pPr lvl="4" rtl="0" algn="l">
              <a:lnSpc>
                <a:spcPct val="100000"/>
              </a:lnSpc>
              <a:spcBef>
                <a:spcPts val="0"/>
              </a:spcBef>
              <a:spcAft>
                <a:spcPts val="0"/>
              </a:spcAft>
              <a:buClr>
                <a:srgbClr val="FFFFFF"/>
              </a:buClr>
              <a:buSzPts val="1800"/>
              <a:buNone/>
              <a:defRPr sz="1800">
                <a:solidFill>
                  <a:srgbClr val="FFFFFF"/>
                </a:solidFill>
              </a:defRPr>
            </a:lvl5pPr>
            <a:lvl6pPr lvl="5" rtl="0" algn="l">
              <a:lnSpc>
                <a:spcPct val="100000"/>
              </a:lnSpc>
              <a:spcBef>
                <a:spcPts val="0"/>
              </a:spcBef>
              <a:spcAft>
                <a:spcPts val="0"/>
              </a:spcAft>
              <a:buClr>
                <a:srgbClr val="FFFFFF"/>
              </a:buClr>
              <a:buSzPts val="1800"/>
              <a:buNone/>
              <a:defRPr sz="1800">
                <a:solidFill>
                  <a:srgbClr val="FFFFFF"/>
                </a:solidFill>
              </a:defRPr>
            </a:lvl6pPr>
            <a:lvl7pPr lvl="6" rtl="0" algn="l">
              <a:lnSpc>
                <a:spcPct val="100000"/>
              </a:lnSpc>
              <a:spcBef>
                <a:spcPts val="0"/>
              </a:spcBef>
              <a:spcAft>
                <a:spcPts val="0"/>
              </a:spcAft>
              <a:buClr>
                <a:srgbClr val="FFFFFF"/>
              </a:buClr>
              <a:buSzPts val="1800"/>
              <a:buNone/>
              <a:defRPr sz="1800">
                <a:solidFill>
                  <a:srgbClr val="FFFFFF"/>
                </a:solidFill>
              </a:defRPr>
            </a:lvl7pPr>
            <a:lvl8pPr lvl="7" rtl="0" algn="l">
              <a:lnSpc>
                <a:spcPct val="100000"/>
              </a:lnSpc>
              <a:spcBef>
                <a:spcPts val="0"/>
              </a:spcBef>
              <a:spcAft>
                <a:spcPts val="0"/>
              </a:spcAft>
              <a:buClr>
                <a:srgbClr val="FFFFFF"/>
              </a:buClr>
              <a:buSzPts val="1800"/>
              <a:buNone/>
              <a:defRPr sz="1800">
                <a:solidFill>
                  <a:srgbClr val="FFFFFF"/>
                </a:solidFill>
              </a:defRPr>
            </a:lvl8pPr>
            <a:lvl9pPr lvl="8" rtl="0" algn="l">
              <a:lnSpc>
                <a:spcPct val="100000"/>
              </a:lnSpc>
              <a:spcBef>
                <a:spcPts val="0"/>
              </a:spcBef>
              <a:spcAft>
                <a:spcPts val="0"/>
              </a:spcAft>
              <a:buClr>
                <a:srgbClr val="FFFFFF"/>
              </a:buClr>
              <a:buSzPts val="1800"/>
              <a:buNone/>
              <a:defRPr sz="1800">
                <a:solidFill>
                  <a:srgbClr val="FFFFFF"/>
                </a:solidFill>
              </a:defRPr>
            </a:lvl9pPr>
          </a:lstStyle>
          <a:p/>
        </p:txBody>
      </p:sp>
      <p:sp>
        <p:nvSpPr>
          <p:cNvPr id="63" name="Google Shape;63;p17"/>
          <p:cNvSpPr txBox="1"/>
          <p:nvPr>
            <p:ph idx="2" type="body"/>
          </p:nvPr>
        </p:nvSpPr>
        <p:spPr>
          <a:xfrm>
            <a:off x="379875" y="1452450"/>
            <a:ext cx="8342100" cy="30405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FFFF"/>
              </a:buClr>
              <a:buSzPts val="1400"/>
              <a:buChar char="●"/>
              <a:defRPr sz="1400">
                <a:solidFill>
                  <a:srgbClr val="FFFFFF"/>
                </a:solidFill>
              </a:defRPr>
            </a:lvl1pPr>
            <a:lvl2pPr indent="-304800" lvl="1" marL="914400" rtl="0" algn="l">
              <a:lnSpc>
                <a:spcPct val="115000"/>
              </a:lnSpc>
              <a:spcBef>
                <a:spcPts val="1600"/>
              </a:spcBef>
              <a:spcAft>
                <a:spcPts val="0"/>
              </a:spcAft>
              <a:buClr>
                <a:srgbClr val="FFFFFF"/>
              </a:buClr>
              <a:buSzPts val="1200"/>
              <a:buChar char="○"/>
              <a:defRPr sz="1200">
                <a:solidFill>
                  <a:srgbClr val="FFFFFF"/>
                </a:solidFill>
              </a:defRPr>
            </a:lvl2pPr>
            <a:lvl3pPr indent="-304800" lvl="2" marL="1371600" rtl="0" algn="l">
              <a:lnSpc>
                <a:spcPct val="115000"/>
              </a:lnSpc>
              <a:spcBef>
                <a:spcPts val="1600"/>
              </a:spcBef>
              <a:spcAft>
                <a:spcPts val="0"/>
              </a:spcAft>
              <a:buClr>
                <a:srgbClr val="FFFFFF"/>
              </a:buClr>
              <a:buSzPts val="1200"/>
              <a:buChar char="■"/>
              <a:defRPr sz="1200">
                <a:solidFill>
                  <a:srgbClr val="FFFFFF"/>
                </a:solidFill>
              </a:defRPr>
            </a:lvl3pPr>
            <a:lvl4pPr indent="-304800" lvl="3" marL="1828800" rtl="0" algn="l">
              <a:lnSpc>
                <a:spcPct val="115000"/>
              </a:lnSpc>
              <a:spcBef>
                <a:spcPts val="1600"/>
              </a:spcBef>
              <a:spcAft>
                <a:spcPts val="0"/>
              </a:spcAft>
              <a:buClr>
                <a:srgbClr val="FFFFFF"/>
              </a:buClr>
              <a:buSzPts val="1200"/>
              <a:buChar char="●"/>
              <a:defRPr sz="1200">
                <a:solidFill>
                  <a:srgbClr val="FFFFFF"/>
                </a:solidFill>
              </a:defRPr>
            </a:lvl4pPr>
            <a:lvl5pPr indent="-304800" lvl="4" marL="2286000" rtl="0" algn="l">
              <a:lnSpc>
                <a:spcPct val="115000"/>
              </a:lnSpc>
              <a:spcBef>
                <a:spcPts val="1600"/>
              </a:spcBef>
              <a:spcAft>
                <a:spcPts val="0"/>
              </a:spcAft>
              <a:buClr>
                <a:srgbClr val="FFFFFF"/>
              </a:buClr>
              <a:buSzPts val="1200"/>
              <a:buChar char="○"/>
              <a:defRPr sz="1200">
                <a:solidFill>
                  <a:srgbClr val="FFFFFF"/>
                </a:solidFill>
              </a:defRPr>
            </a:lvl5pPr>
            <a:lvl6pPr indent="-304800" lvl="5" marL="2743200" rtl="0" algn="l">
              <a:lnSpc>
                <a:spcPct val="115000"/>
              </a:lnSpc>
              <a:spcBef>
                <a:spcPts val="1600"/>
              </a:spcBef>
              <a:spcAft>
                <a:spcPts val="0"/>
              </a:spcAft>
              <a:buClr>
                <a:srgbClr val="FFFFFF"/>
              </a:buClr>
              <a:buSzPts val="1200"/>
              <a:buChar char="■"/>
              <a:defRPr sz="1200">
                <a:solidFill>
                  <a:srgbClr val="FFFFFF"/>
                </a:solidFill>
              </a:defRPr>
            </a:lvl6pPr>
            <a:lvl7pPr indent="-304800" lvl="6" marL="3200400" rtl="0" algn="l">
              <a:lnSpc>
                <a:spcPct val="115000"/>
              </a:lnSpc>
              <a:spcBef>
                <a:spcPts val="1600"/>
              </a:spcBef>
              <a:spcAft>
                <a:spcPts val="0"/>
              </a:spcAft>
              <a:buClr>
                <a:srgbClr val="FFFFFF"/>
              </a:buClr>
              <a:buSzPts val="1200"/>
              <a:buChar char="●"/>
              <a:defRPr sz="1200">
                <a:solidFill>
                  <a:srgbClr val="FFFFFF"/>
                </a:solidFill>
              </a:defRPr>
            </a:lvl7pPr>
            <a:lvl8pPr indent="-304800" lvl="7" marL="3657600" rtl="0" algn="l">
              <a:lnSpc>
                <a:spcPct val="115000"/>
              </a:lnSpc>
              <a:spcBef>
                <a:spcPts val="1600"/>
              </a:spcBef>
              <a:spcAft>
                <a:spcPts val="0"/>
              </a:spcAft>
              <a:buClr>
                <a:srgbClr val="FFFFFF"/>
              </a:buClr>
              <a:buSzPts val="1200"/>
              <a:buChar char="○"/>
              <a:defRPr sz="1200">
                <a:solidFill>
                  <a:srgbClr val="FFFFFF"/>
                </a:solidFill>
              </a:defRPr>
            </a:lvl8pPr>
            <a:lvl9pPr indent="-304800" lvl="8" marL="4114800" rtl="0" algn="l">
              <a:lnSpc>
                <a:spcPct val="115000"/>
              </a:lnSpc>
              <a:spcBef>
                <a:spcPts val="1600"/>
              </a:spcBef>
              <a:spcAft>
                <a:spcPts val="1600"/>
              </a:spcAft>
              <a:buClr>
                <a:srgbClr val="FFFFFF"/>
              </a:buClr>
              <a:buSzPts val="1200"/>
              <a:buChar char="■"/>
              <a:defRPr sz="1200">
                <a:solidFill>
                  <a:srgbClr val="FFFFFF"/>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5">
  <p:cSld name="TITLE_AND_BODY_12">
    <p:spTree>
      <p:nvGrpSpPr>
        <p:cNvPr id="64" name="Shape 64"/>
        <p:cNvGrpSpPr/>
        <p:nvPr/>
      </p:nvGrpSpPr>
      <p:grpSpPr>
        <a:xfrm>
          <a:off x="0" y="0"/>
          <a:ext cx="0" cy="0"/>
          <a:chOff x="0" y="0"/>
          <a:chExt cx="0" cy="0"/>
        </a:xfrm>
      </p:grpSpPr>
      <p:sp>
        <p:nvSpPr>
          <p:cNvPr id="65" name="Google Shape;65;p18"/>
          <p:cNvSpPr txBox="1"/>
          <p:nvPr>
            <p:ph type="title"/>
          </p:nvPr>
        </p:nvSpPr>
        <p:spPr>
          <a:xfrm>
            <a:off x="379875" y="271150"/>
            <a:ext cx="8342100" cy="635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FFFFFF"/>
              </a:buClr>
              <a:buSzPts val="3200"/>
              <a:buNone/>
              <a:defRPr>
                <a:solidFill>
                  <a:srgbClr val="FFFFFF"/>
                </a:solidFill>
              </a:defRPr>
            </a:lvl1pPr>
            <a:lvl2pPr lvl="1" rtl="0" algn="l">
              <a:lnSpc>
                <a:spcPct val="100000"/>
              </a:lnSpc>
              <a:spcBef>
                <a:spcPts val="0"/>
              </a:spcBef>
              <a:spcAft>
                <a:spcPts val="0"/>
              </a:spcAft>
              <a:buClr>
                <a:srgbClr val="FFFFFF"/>
              </a:buClr>
              <a:buSzPts val="3000"/>
              <a:buNone/>
              <a:defRPr>
                <a:solidFill>
                  <a:srgbClr val="FFFFFF"/>
                </a:solidFill>
              </a:defRPr>
            </a:lvl2pPr>
            <a:lvl3pPr lvl="2" rtl="0" algn="l">
              <a:lnSpc>
                <a:spcPct val="100000"/>
              </a:lnSpc>
              <a:spcBef>
                <a:spcPts val="0"/>
              </a:spcBef>
              <a:spcAft>
                <a:spcPts val="0"/>
              </a:spcAft>
              <a:buClr>
                <a:srgbClr val="FFFFFF"/>
              </a:buClr>
              <a:buSzPts val="3000"/>
              <a:buNone/>
              <a:defRPr>
                <a:solidFill>
                  <a:srgbClr val="FFFFFF"/>
                </a:solidFill>
              </a:defRPr>
            </a:lvl3pPr>
            <a:lvl4pPr lvl="3" rtl="0" algn="l">
              <a:lnSpc>
                <a:spcPct val="100000"/>
              </a:lnSpc>
              <a:spcBef>
                <a:spcPts val="0"/>
              </a:spcBef>
              <a:spcAft>
                <a:spcPts val="0"/>
              </a:spcAft>
              <a:buClr>
                <a:srgbClr val="FFFFFF"/>
              </a:buClr>
              <a:buSzPts val="3000"/>
              <a:buNone/>
              <a:defRPr>
                <a:solidFill>
                  <a:srgbClr val="FFFFFF"/>
                </a:solidFill>
              </a:defRPr>
            </a:lvl4pPr>
            <a:lvl5pPr lvl="4" rtl="0" algn="l">
              <a:lnSpc>
                <a:spcPct val="100000"/>
              </a:lnSpc>
              <a:spcBef>
                <a:spcPts val="0"/>
              </a:spcBef>
              <a:spcAft>
                <a:spcPts val="0"/>
              </a:spcAft>
              <a:buClr>
                <a:srgbClr val="FFFFFF"/>
              </a:buClr>
              <a:buSzPts val="3000"/>
              <a:buNone/>
              <a:defRPr>
                <a:solidFill>
                  <a:srgbClr val="FFFFFF"/>
                </a:solidFill>
              </a:defRPr>
            </a:lvl5pPr>
            <a:lvl6pPr lvl="5" rtl="0" algn="l">
              <a:lnSpc>
                <a:spcPct val="100000"/>
              </a:lnSpc>
              <a:spcBef>
                <a:spcPts val="0"/>
              </a:spcBef>
              <a:spcAft>
                <a:spcPts val="0"/>
              </a:spcAft>
              <a:buClr>
                <a:srgbClr val="FFFFFF"/>
              </a:buClr>
              <a:buSzPts val="3000"/>
              <a:buNone/>
              <a:defRPr>
                <a:solidFill>
                  <a:srgbClr val="FFFFFF"/>
                </a:solidFill>
              </a:defRPr>
            </a:lvl6pPr>
            <a:lvl7pPr lvl="6" rtl="0" algn="l">
              <a:lnSpc>
                <a:spcPct val="100000"/>
              </a:lnSpc>
              <a:spcBef>
                <a:spcPts val="0"/>
              </a:spcBef>
              <a:spcAft>
                <a:spcPts val="0"/>
              </a:spcAft>
              <a:buClr>
                <a:srgbClr val="FFFFFF"/>
              </a:buClr>
              <a:buSzPts val="3000"/>
              <a:buNone/>
              <a:defRPr>
                <a:solidFill>
                  <a:srgbClr val="FFFFFF"/>
                </a:solidFill>
              </a:defRPr>
            </a:lvl7pPr>
            <a:lvl8pPr lvl="7" rtl="0" algn="l">
              <a:lnSpc>
                <a:spcPct val="100000"/>
              </a:lnSpc>
              <a:spcBef>
                <a:spcPts val="0"/>
              </a:spcBef>
              <a:spcAft>
                <a:spcPts val="0"/>
              </a:spcAft>
              <a:buClr>
                <a:srgbClr val="FFFFFF"/>
              </a:buClr>
              <a:buSzPts val="3000"/>
              <a:buNone/>
              <a:defRPr>
                <a:solidFill>
                  <a:srgbClr val="FFFFFF"/>
                </a:solidFill>
              </a:defRPr>
            </a:lvl8pPr>
            <a:lvl9pPr lvl="8" rtl="0" algn="l">
              <a:lnSpc>
                <a:spcPct val="100000"/>
              </a:lnSpc>
              <a:spcBef>
                <a:spcPts val="0"/>
              </a:spcBef>
              <a:spcAft>
                <a:spcPts val="0"/>
              </a:spcAft>
              <a:buClr>
                <a:srgbClr val="FFFFFF"/>
              </a:buClr>
              <a:buSzPts val="3000"/>
              <a:buNone/>
              <a:defRPr>
                <a:solidFill>
                  <a:srgbClr val="FFFFFF"/>
                </a:solidFill>
              </a:defRPr>
            </a:lvl9pPr>
          </a:lstStyle>
          <a:p/>
        </p:txBody>
      </p:sp>
      <p:sp>
        <p:nvSpPr>
          <p:cNvPr id="66" name="Google Shape;66;p18"/>
          <p:cNvSpPr txBox="1"/>
          <p:nvPr>
            <p:ph idx="1" type="subTitle"/>
          </p:nvPr>
        </p:nvSpPr>
        <p:spPr>
          <a:xfrm>
            <a:off x="379875" y="793325"/>
            <a:ext cx="6464400" cy="393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FFFFFF"/>
              </a:buClr>
              <a:buSzPts val="1200"/>
              <a:buFont typeface="Raleway"/>
              <a:buNone/>
              <a:defRPr sz="1200">
                <a:solidFill>
                  <a:srgbClr val="FFFFFF"/>
                </a:solidFill>
                <a:latin typeface="Raleway"/>
                <a:ea typeface="Raleway"/>
                <a:cs typeface="Raleway"/>
                <a:sym typeface="Raleway"/>
              </a:defRPr>
            </a:lvl1pPr>
            <a:lvl2pPr lvl="1" rtl="0" algn="l">
              <a:lnSpc>
                <a:spcPct val="100000"/>
              </a:lnSpc>
              <a:spcBef>
                <a:spcPts val="0"/>
              </a:spcBef>
              <a:spcAft>
                <a:spcPts val="0"/>
              </a:spcAft>
              <a:buClr>
                <a:srgbClr val="FFFFFF"/>
              </a:buClr>
              <a:buSzPts val="1800"/>
              <a:buNone/>
              <a:defRPr sz="1800">
                <a:solidFill>
                  <a:srgbClr val="FFFFFF"/>
                </a:solidFill>
              </a:defRPr>
            </a:lvl2pPr>
            <a:lvl3pPr lvl="2" rtl="0" algn="l">
              <a:lnSpc>
                <a:spcPct val="100000"/>
              </a:lnSpc>
              <a:spcBef>
                <a:spcPts val="0"/>
              </a:spcBef>
              <a:spcAft>
                <a:spcPts val="0"/>
              </a:spcAft>
              <a:buClr>
                <a:srgbClr val="FFFFFF"/>
              </a:buClr>
              <a:buSzPts val="1800"/>
              <a:buNone/>
              <a:defRPr sz="1800">
                <a:solidFill>
                  <a:srgbClr val="FFFFFF"/>
                </a:solidFill>
              </a:defRPr>
            </a:lvl3pPr>
            <a:lvl4pPr lvl="3" rtl="0" algn="l">
              <a:lnSpc>
                <a:spcPct val="100000"/>
              </a:lnSpc>
              <a:spcBef>
                <a:spcPts val="0"/>
              </a:spcBef>
              <a:spcAft>
                <a:spcPts val="0"/>
              </a:spcAft>
              <a:buClr>
                <a:srgbClr val="FFFFFF"/>
              </a:buClr>
              <a:buSzPts val="1800"/>
              <a:buNone/>
              <a:defRPr sz="1800">
                <a:solidFill>
                  <a:srgbClr val="FFFFFF"/>
                </a:solidFill>
              </a:defRPr>
            </a:lvl4pPr>
            <a:lvl5pPr lvl="4" rtl="0" algn="l">
              <a:lnSpc>
                <a:spcPct val="100000"/>
              </a:lnSpc>
              <a:spcBef>
                <a:spcPts val="0"/>
              </a:spcBef>
              <a:spcAft>
                <a:spcPts val="0"/>
              </a:spcAft>
              <a:buClr>
                <a:srgbClr val="FFFFFF"/>
              </a:buClr>
              <a:buSzPts val="1800"/>
              <a:buNone/>
              <a:defRPr sz="1800">
                <a:solidFill>
                  <a:srgbClr val="FFFFFF"/>
                </a:solidFill>
              </a:defRPr>
            </a:lvl5pPr>
            <a:lvl6pPr lvl="5" rtl="0" algn="l">
              <a:lnSpc>
                <a:spcPct val="100000"/>
              </a:lnSpc>
              <a:spcBef>
                <a:spcPts val="0"/>
              </a:spcBef>
              <a:spcAft>
                <a:spcPts val="0"/>
              </a:spcAft>
              <a:buClr>
                <a:srgbClr val="FFFFFF"/>
              </a:buClr>
              <a:buSzPts val="1800"/>
              <a:buNone/>
              <a:defRPr sz="1800">
                <a:solidFill>
                  <a:srgbClr val="FFFFFF"/>
                </a:solidFill>
              </a:defRPr>
            </a:lvl6pPr>
            <a:lvl7pPr lvl="6" rtl="0" algn="l">
              <a:lnSpc>
                <a:spcPct val="100000"/>
              </a:lnSpc>
              <a:spcBef>
                <a:spcPts val="0"/>
              </a:spcBef>
              <a:spcAft>
                <a:spcPts val="0"/>
              </a:spcAft>
              <a:buClr>
                <a:srgbClr val="FFFFFF"/>
              </a:buClr>
              <a:buSzPts val="1800"/>
              <a:buNone/>
              <a:defRPr sz="1800">
                <a:solidFill>
                  <a:srgbClr val="FFFFFF"/>
                </a:solidFill>
              </a:defRPr>
            </a:lvl7pPr>
            <a:lvl8pPr lvl="7" rtl="0" algn="l">
              <a:lnSpc>
                <a:spcPct val="100000"/>
              </a:lnSpc>
              <a:spcBef>
                <a:spcPts val="0"/>
              </a:spcBef>
              <a:spcAft>
                <a:spcPts val="0"/>
              </a:spcAft>
              <a:buClr>
                <a:srgbClr val="FFFFFF"/>
              </a:buClr>
              <a:buSzPts val="1800"/>
              <a:buNone/>
              <a:defRPr sz="1800">
                <a:solidFill>
                  <a:srgbClr val="FFFFFF"/>
                </a:solidFill>
              </a:defRPr>
            </a:lvl8pPr>
            <a:lvl9pPr lvl="8" rtl="0" algn="l">
              <a:lnSpc>
                <a:spcPct val="100000"/>
              </a:lnSpc>
              <a:spcBef>
                <a:spcPts val="0"/>
              </a:spcBef>
              <a:spcAft>
                <a:spcPts val="0"/>
              </a:spcAft>
              <a:buClr>
                <a:srgbClr val="FFFFFF"/>
              </a:buClr>
              <a:buSzPts val="1800"/>
              <a:buNone/>
              <a:defRPr sz="1800">
                <a:solidFill>
                  <a:srgbClr val="FFFFFF"/>
                </a:solidFill>
              </a:defRPr>
            </a:lvl9pPr>
          </a:lstStyle>
          <a:p/>
        </p:txBody>
      </p:sp>
      <p:sp>
        <p:nvSpPr>
          <p:cNvPr id="67" name="Google Shape;67;p18"/>
          <p:cNvSpPr txBox="1"/>
          <p:nvPr>
            <p:ph idx="2" type="body"/>
          </p:nvPr>
        </p:nvSpPr>
        <p:spPr>
          <a:xfrm>
            <a:off x="379875" y="1452450"/>
            <a:ext cx="8342100" cy="30405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FFFF"/>
              </a:buClr>
              <a:buSzPts val="1400"/>
              <a:buChar char="●"/>
              <a:defRPr sz="1400">
                <a:solidFill>
                  <a:srgbClr val="FFFFFF"/>
                </a:solidFill>
              </a:defRPr>
            </a:lvl1pPr>
            <a:lvl2pPr indent="-304800" lvl="1" marL="914400" rtl="0" algn="l">
              <a:lnSpc>
                <a:spcPct val="115000"/>
              </a:lnSpc>
              <a:spcBef>
                <a:spcPts val="1600"/>
              </a:spcBef>
              <a:spcAft>
                <a:spcPts val="0"/>
              </a:spcAft>
              <a:buClr>
                <a:srgbClr val="FFFFFF"/>
              </a:buClr>
              <a:buSzPts val="1200"/>
              <a:buChar char="○"/>
              <a:defRPr sz="1200">
                <a:solidFill>
                  <a:srgbClr val="FFFFFF"/>
                </a:solidFill>
              </a:defRPr>
            </a:lvl2pPr>
            <a:lvl3pPr indent="-304800" lvl="2" marL="1371600" rtl="0" algn="l">
              <a:lnSpc>
                <a:spcPct val="115000"/>
              </a:lnSpc>
              <a:spcBef>
                <a:spcPts val="1600"/>
              </a:spcBef>
              <a:spcAft>
                <a:spcPts val="0"/>
              </a:spcAft>
              <a:buClr>
                <a:srgbClr val="FFFFFF"/>
              </a:buClr>
              <a:buSzPts val="1200"/>
              <a:buChar char="■"/>
              <a:defRPr sz="1200">
                <a:solidFill>
                  <a:srgbClr val="FFFFFF"/>
                </a:solidFill>
              </a:defRPr>
            </a:lvl3pPr>
            <a:lvl4pPr indent="-304800" lvl="3" marL="1828800" rtl="0" algn="l">
              <a:lnSpc>
                <a:spcPct val="115000"/>
              </a:lnSpc>
              <a:spcBef>
                <a:spcPts val="1600"/>
              </a:spcBef>
              <a:spcAft>
                <a:spcPts val="0"/>
              </a:spcAft>
              <a:buClr>
                <a:srgbClr val="FFFFFF"/>
              </a:buClr>
              <a:buSzPts val="1200"/>
              <a:buChar char="●"/>
              <a:defRPr sz="1200">
                <a:solidFill>
                  <a:srgbClr val="FFFFFF"/>
                </a:solidFill>
              </a:defRPr>
            </a:lvl4pPr>
            <a:lvl5pPr indent="-304800" lvl="4" marL="2286000" rtl="0" algn="l">
              <a:lnSpc>
                <a:spcPct val="115000"/>
              </a:lnSpc>
              <a:spcBef>
                <a:spcPts val="1600"/>
              </a:spcBef>
              <a:spcAft>
                <a:spcPts val="0"/>
              </a:spcAft>
              <a:buClr>
                <a:srgbClr val="FFFFFF"/>
              </a:buClr>
              <a:buSzPts val="1200"/>
              <a:buChar char="○"/>
              <a:defRPr sz="1200">
                <a:solidFill>
                  <a:srgbClr val="FFFFFF"/>
                </a:solidFill>
              </a:defRPr>
            </a:lvl5pPr>
            <a:lvl6pPr indent="-304800" lvl="5" marL="2743200" rtl="0" algn="l">
              <a:lnSpc>
                <a:spcPct val="115000"/>
              </a:lnSpc>
              <a:spcBef>
                <a:spcPts val="1600"/>
              </a:spcBef>
              <a:spcAft>
                <a:spcPts val="0"/>
              </a:spcAft>
              <a:buClr>
                <a:srgbClr val="FFFFFF"/>
              </a:buClr>
              <a:buSzPts val="1200"/>
              <a:buChar char="■"/>
              <a:defRPr sz="1200">
                <a:solidFill>
                  <a:srgbClr val="FFFFFF"/>
                </a:solidFill>
              </a:defRPr>
            </a:lvl6pPr>
            <a:lvl7pPr indent="-304800" lvl="6" marL="3200400" rtl="0" algn="l">
              <a:lnSpc>
                <a:spcPct val="115000"/>
              </a:lnSpc>
              <a:spcBef>
                <a:spcPts val="1600"/>
              </a:spcBef>
              <a:spcAft>
                <a:spcPts val="0"/>
              </a:spcAft>
              <a:buClr>
                <a:srgbClr val="FFFFFF"/>
              </a:buClr>
              <a:buSzPts val="1200"/>
              <a:buChar char="●"/>
              <a:defRPr sz="1200">
                <a:solidFill>
                  <a:srgbClr val="FFFFFF"/>
                </a:solidFill>
              </a:defRPr>
            </a:lvl7pPr>
            <a:lvl8pPr indent="-304800" lvl="7" marL="3657600" rtl="0" algn="l">
              <a:lnSpc>
                <a:spcPct val="115000"/>
              </a:lnSpc>
              <a:spcBef>
                <a:spcPts val="1600"/>
              </a:spcBef>
              <a:spcAft>
                <a:spcPts val="0"/>
              </a:spcAft>
              <a:buClr>
                <a:srgbClr val="FFFFFF"/>
              </a:buClr>
              <a:buSzPts val="1200"/>
              <a:buChar char="○"/>
              <a:defRPr sz="1200">
                <a:solidFill>
                  <a:srgbClr val="FFFFFF"/>
                </a:solidFill>
              </a:defRPr>
            </a:lvl8pPr>
            <a:lvl9pPr indent="-304800" lvl="8" marL="4114800" rtl="0" algn="l">
              <a:lnSpc>
                <a:spcPct val="115000"/>
              </a:lnSpc>
              <a:spcBef>
                <a:spcPts val="1600"/>
              </a:spcBef>
              <a:spcAft>
                <a:spcPts val="1600"/>
              </a:spcAft>
              <a:buClr>
                <a:srgbClr val="FFFFFF"/>
              </a:buClr>
              <a:buSzPts val="1200"/>
              <a:buChar char="■"/>
              <a:defRPr sz="1200">
                <a:solidFill>
                  <a:srgbClr val="FFFFFF"/>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13">
    <p:spTree>
      <p:nvGrpSpPr>
        <p:cNvPr id="68" name="Shape 68"/>
        <p:cNvGrpSpPr/>
        <p:nvPr/>
      </p:nvGrpSpPr>
      <p:grpSpPr>
        <a:xfrm>
          <a:off x="0" y="0"/>
          <a:ext cx="0" cy="0"/>
          <a:chOff x="0" y="0"/>
          <a:chExt cx="0" cy="0"/>
        </a:xfrm>
      </p:grpSpPr>
      <p:sp>
        <p:nvSpPr>
          <p:cNvPr id="69" name="Google Shape;69;p19"/>
          <p:cNvSpPr txBox="1"/>
          <p:nvPr>
            <p:ph type="title"/>
          </p:nvPr>
        </p:nvSpPr>
        <p:spPr>
          <a:xfrm>
            <a:off x="379875" y="271150"/>
            <a:ext cx="8342100" cy="6354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70" name="Google Shape;70;p19"/>
          <p:cNvSpPr txBox="1"/>
          <p:nvPr>
            <p:ph idx="1" type="subTitle"/>
          </p:nvPr>
        </p:nvSpPr>
        <p:spPr>
          <a:xfrm>
            <a:off x="379875" y="793325"/>
            <a:ext cx="6464400" cy="393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rgbClr val="FFFFFF"/>
              </a:buClr>
              <a:buSzPts val="1200"/>
              <a:buFont typeface="Raleway"/>
              <a:buNone/>
              <a:defRPr sz="1200">
                <a:solidFill>
                  <a:srgbClr val="FFFFFF"/>
                </a:solidFill>
                <a:latin typeface="Raleway"/>
                <a:ea typeface="Raleway"/>
                <a:cs typeface="Raleway"/>
                <a:sym typeface="Raleway"/>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p:txBody>
      </p:sp>
      <p:sp>
        <p:nvSpPr>
          <p:cNvPr id="71" name="Google Shape;71;p19"/>
          <p:cNvSpPr txBox="1"/>
          <p:nvPr>
            <p:ph idx="2" type="body"/>
          </p:nvPr>
        </p:nvSpPr>
        <p:spPr>
          <a:xfrm>
            <a:off x="379875" y="1452450"/>
            <a:ext cx="8342100" cy="30405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rgbClr val="FFFFFF"/>
              </a:buClr>
              <a:buSzPts val="1400"/>
              <a:buChar char="●"/>
              <a:defRPr sz="1400">
                <a:solidFill>
                  <a:srgbClr val="FFFFFF"/>
                </a:solidFill>
              </a:defRPr>
            </a:lvl1pPr>
            <a:lvl2pPr indent="-304800" lvl="1" marL="914400" rtl="0">
              <a:spcBef>
                <a:spcPts val="0"/>
              </a:spcBef>
              <a:spcAft>
                <a:spcPts val="0"/>
              </a:spcAft>
              <a:buClr>
                <a:srgbClr val="FFFFFF"/>
              </a:buClr>
              <a:buSzPts val="1200"/>
              <a:buChar char="○"/>
              <a:defRPr sz="1200">
                <a:solidFill>
                  <a:srgbClr val="FFFFFF"/>
                </a:solidFill>
              </a:defRPr>
            </a:lvl2pPr>
            <a:lvl3pPr indent="-304800" lvl="2" marL="1371600" rtl="0">
              <a:spcBef>
                <a:spcPts val="0"/>
              </a:spcBef>
              <a:spcAft>
                <a:spcPts val="0"/>
              </a:spcAft>
              <a:buClr>
                <a:srgbClr val="FFFFFF"/>
              </a:buClr>
              <a:buSzPts val="1200"/>
              <a:buChar char="■"/>
              <a:defRPr sz="1200">
                <a:solidFill>
                  <a:srgbClr val="FFFFFF"/>
                </a:solidFill>
              </a:defRPr>
            </a:lvl3pPr>
            <a:lvl4pPr indent="-304800" lvl="3" marL="1828800" rtl="0">
              <a:spcBef>
                <a:spcPts val="0"/>
              </a:spcBef>
              <a:spcAft>
                <a:spcPts val="0"/>
              </a:spcAft>
              <a:buClr>
                <a:srgbClr val="FFFFFF"/>
              </a:buClr>
              <a:buSzPts val="1200"/>
              <a:buChar char="●"/>
              <a:defRPr sz="1200">
                <a:solidFill>
                  <a:srgbClr val="FFFFFF"/>
                </a:solidFill>
              </a:defRPr>
            </a:lvl4pPr>
            <a:lvl5pPr indent="-304800" lvl="4" marL="2286000" rtl="0">
              <a:spcBef>
                <a:spcPts val="0"/>
              </a:spcBef>
              <a:spcAft>
                <a:spcPts val="0"/>
              </a:spcAft>
              <a:buClr>
                <a:srgbClr val="FFFFFF"/>
              </a:buClr>
              <a:buSzPts val="1200"/>
              <a:buChar char="○"/>
              <a:defRPr sz="1200">
                <a:solidFill>
                  <a:srgbClr val="FFFFFF"/>
                </a:solidFill>
              </a:defRPr>
            </a:lvl5pPr>
            <a:lvl6pPr indent="-304800" lvl="5" marL="2743200" rtl="0">
              <a:spcBef>
                <a:spcPts val="0"/>
              </a:spcBef>
              <a:spcAft>
                <a:spcPts val="0"/>
              </a:spcAft>
              <a:buClr>
                <a:srgbClr val="FFFFFF"/>
              </a:buClr>
              <a:buSzPts val="1200"/>
              <a:buChar char="■"/>
              <a:defRPr sz="1200">
                <a:solidFill>
                  <a:srgbClr val="FFFFFF"/>
                </a:solidFill>
              </a:defRPr>
            </a:lvl6pPr>
            <a:lvl7pPr indent="-304800" lvl="6" marL="3200400" rtl="0">
              <a:spcBef>
                <a:spcPts val="0"/>
              </a:spcBef>
              <a:spcAft>
                <a:spcPts val="0"/>
              </a:spcAft>
              <a:buClr>
                <a:srgbClr val="FFFFFF"/>
              </a:buClr>
              <a:buSzPts val="1200"/>
              <a:buChar char="●"/>
              <a:defRPr sz="1200">
                <a:solidFill>
                  <a:srgbClr val="FFFFFF"/>
                </a:solidFill>
              </a:defRPr>
            </a:lvl7pPr>
            <a:lvl8pPr indent="-304800" lvl="7" marL="3657600" rtl="0">
              <a:spcBef>
                <a:spcPts val="0"/>
              </a:spcBef>
              <a:spcAft>
                <a:spcPts val="0"/>
              </a:spcAft>
              <a:buClr>
                <a:srgbClr val="FFFFFF"/>
              </a:buClr>
              <a:buSzPts val="1200"/>
              <a:buChar char="○"/>
              <a:defRPr sz="1200">
                <a:solidFill>
                  <a:srgbClr val="FFFFFF"/>
                </a:solidFill>
              </a:defRPr>
            </a:lvl8pPr>
            <a:lvl9pPr indent="-304800" lvl="8" marL="4114800" rtl="0">
              <a:spcBef>
                <a:spcPts val="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TITLE_AND_BODY_14">
    <p:spTree>
      <p:nvGrpSpPr>
        <p:cNvPr id="72" name="Shape 72"/>
        <p:cNvGrpSpPr/>
        <p:nvPr/>
      </p:nvGrpSpPr>
      <p:grpSpPr>
        <a:xfrm>
          <a:off x="0" y="0"/>
          <a:ext cx="0" cy="0"/>
          <a:chOff x="0" y="0"/>
          <a:chExt cx="0" cy="0"/>
        </a:xfrm>
      </p:grpSpPr>
      <p:sp>
        <p:nvSpPr>
          <p:cNvPr id="73" name="Google Shape;73;p20"/>
          <p:cNvSpPr txBox="1"/>
          <p:nvPr>
            <p:ph type="title"/>
          </p:nvPr>
        </p:nvSpPr>
        <p:spPr>
          <a:xfrm>
            <a:off x="379875" y="271150"/>
            <a:ext cx="8342100" cy="6354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74" name="Google Shape;74;p20"/>
          <p:cNvSpPr txBox="1"/>
          <p:nvPr>
            <p:ph idx="1" type="subTitle"/>
          </p:nvPr>
        </p:nvSpPr>
        <p:spPr>
          <a:xfrm>
            <a:off x="379875" y="793325"/>
            <a:ext cx="6464400" cy="393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rgbClr val="FFFFFF"/>
              </a:buClr>
              <a:buSzPts val="1200"/>
              <a:buFont typeface="Raleway"/>
              <a:buNone/>
              <a:defRPr sz="1200">
                <a:solidFill>
                  <a:srgbClr val="FFFFFF"/>
                </a:solidFill>
                <a:latin typeface="Raleway"/>
                <a:ea typeface="Raleway"/>
                <a:cs typeface="Raleway"/>
                <a:sym typeface="Raleway"/>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p:txBody>
      </p:sp>
      <p:sp>
        <p:nvSpPr>
          <p:cNvPr id="75" name="Google Shape;75;p20"/>
          <p:cNvSpPr txBox="1"/>
          <p:nvPr>
            <p:ph idx="2" type="body"/>
          </p:nvPr>
        </p:nvSpPr>
        <p:spPr>
          <a:xfrm>
            <a:off x="379875" y="1452450"/>
            <a:ext cx="8342100" cy="30405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rgbClr val="FFFFFF"/>
              </a:buClr>
              <a:buSzPts val="1400"/>
              <a:buChar char="●"/>
              <a:defRPr sz="1400">
                <a:solidFill>
                  <a:srgbClr val="FFFFFF"/>
                </a:solidFill>
              </a:defRPr>
            </a:lvl1pPr>
            <a:lvl2pPr indent="-304800" lvl="1" marL="914400" rtl="0">
              <a:spcBef>
                <a:spcPts val="0"/>
              </a:spcBef>
              <a:spcAft>
                <a:spcPts val="0"/>
              </a:spcAft>
              <a:buClr>
                <a:srgbClr val="FFFFFF"/>
              </a:buClr>
              <a:buSzPts val="1200"/>
              <a:buChar char="○"/>
              <a:defRPr sz="1200">
                <a:solidFill>
                  <a:srgbClr val="FFFFFF"/>
                </a:solidFill>
              </a:defRPr>
            </a:lvl2pPr>
            <a:lvl3pPr indent="-304800" lvl="2" marL="1371600" rtl="0">
              <a:spcBef>
                <a:spcPts val="0"/>
              </a:spcBef>
              <a:spcAft>
                <a:spcPts val="0"/>
              </a:spcAft>
              <a:buClr>
                <a:srgbClr val="FFFFFF"/>
              </a:buClr>
              <a:buSzPts val="1200"/>
              <a:buChar char="■"/>
              <a:defRPr sz="1200">
                <a:solidFill>
                  <a:srgbClr val="FFFFFF"/>
                </a:solidFill>
              </a:defRPr>
            </a:lvl3pPr>
            <a:lvl4pPr indent="-304800" lvl="3" marL="1828800" rtl="0">
              <a:spcBef>
                <a:spcPts val="0"/>
              </a:spcBef>
              <a:spcAft>
                <a:spcPts val="0"/>
              </a:spcAft>
              <a:buClr>
                <a:srgbClr val="FFFFFF"/>
              </a:buClr>
              <a:buSzPts val="1200"/>
              <a:buChar char="●"/>
              <a:defRPr sz="1200">
                <a:solidFill>
                  <a:srgbClr val="FFFFFF"/>
                </a:solidFill>
              </a:defRPr>
            </a:lvl4pPr>
            <a:lvl5pPr indent="-304800" lvl="4" marL="2286000" rtl="0">
              <a:spcBef>
                <a:spcPts val="0"/>
              </a:spcBef>
              <a:spcAft>
                <a:spcPts val="0"/>
              </a:spcAft>
              <a:buClr>
                <a:srgbClr val="FFFFFF"/>
              </a:buClr>
              <a:buSzPts val="1200"/>
              <a:buChar char="○"/>
              <a:defRPr sz="1200">
                <a:solidFill>
                  <a:srgbClr val="FFFFFF"/>
                </a:solidFill>
              </a:defRPr>
            </a:lvl5pPr>
            <a:lvl6pPr indent="-304800" lvl="5" marL="2743200" rtl="0">
              <a:spcBef>
                <a:spcPts val="0"/>
              </a:spcBef>
              <a:spcAft>
                <a:spcPts val="0"/>
              </a:spcAft>
              <a:buClr>
                <a:srgbClr val="FFFFFF"/>
              </a:buClr>
              <a:buSzPts val="1200"/>
              <a:buChar char="■"/>
              <a:defRPr sz="1200">
                <a:solidFill>
                  <a:srgbClr val="FFFFFF"/>
                </a:solidFill>
              </a:defRPr>
            </a:lvl6pPr>
            <a:lvl7pPr indent="-304800" lvl="6" marL="3200400" rtl="0">
              <a:spcBef>
                <a:spcPts val="0"/>
              </a:spcBef>
              <a:spcAft>
                <a:spcPts val="0"/>
              </a:spcAft>
              <a:buClr>
                <a:srgbClr val="FFFFFF"/>
              </a:buClr>
              <a:buSzPts val="1200"/>
              <a:buChar char="●"/>
              <a:defRPr sz="1200">
                <a:solidFill>
                  <a:srgbClr val="FFFFFF"/>
                </a:solidFill>
              </a:defRPr>
            </a:lvl7pPr>
            <a:lvl8pPr indent="-304800" lvl="7" marL="3657600" rtl="0">
              <a:spcBef>
                <a:spcPts val="0"/>
              </a:spcBef>
              <a:spcAft>
                <a:spcPts val="0"/>
              </a:spcAft>
              <a:buClr>
                <a:srgbClr val="FFFFFF"/>
              </a:buClr>
              <a:buSzPts val="1200"/>
              <a:buChar char="○"/>
              <a:defRPr sz="1200">
                <a:solidFill>
                  <a:srgbClr val="FFFFFF"/>
                </a:solidFill>
              </a:defRPr>
            </a:lvl8pPr>
            <a:lvl9pPr indent="-304800" lvl="8" marL="4114800" rtl="0">
              <a:spcBef>
                <a:spcPts val="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4">
  <p:cSld name="TITLE_AND_BODY_15">
    <p:spTree>
      <p:nvGrpSpPr>
        <p:cNvPr id="76" name="Shape 76"/>
        <p:cNvGrpSpPr/>
        <p:nvPr/>
      </p:nvGrpSpPr>
      <p:grpSpPr>
        <a:xfrm>
          <a:off x="0" y="0"/>
          <a:ext cx="0" cy="0"/>
          <a:chOff x="0" y="0"/>
          <a:chExt cx="0" cy="0"/>
        </a:xfrm>
      </p:grpSpPr>
      <p:sp>
        <p:nvSpPr>
          <p:cNvPr id="77" name="Google Shape;77;p21"/>
          <p:cNvSpPr txBox="1"/>
          <p:nvPr>
            <p:ph type="title"/>
          </p:nvPr>
        </p:nvSpPr>
        <p:spPr>
          <a:xfrm>
            <a:off x="379875" y="271150"/>
            <a:ext cx="8342100" cy="6354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78" name="Google Shape;78;p21"/>
          <p:cNvSpPr txBox="1"/>
          <p:nvPr>
            <p:ph idx="1" type="subTitle"/>
          </p:nvPr>
        </p:nvSpPr>
        <p:spPr>
          <a:xfrm>
            <a:off x="379875" y="793325"/>
            <a:ext cx="6464400" cy="393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rgbClr val="FFFFFF"/>
              </a:buClr>
              <a:buSzPts val="1200"/>
              <a:buFont typeface="Raleway"/>
              <a:buNone/>
              <a:defRPr sz="1200">
                <a:solidFill>
                  <a:srgbClr val="FFFFFF"/>
                </a:solidFill>
                <a:latin typeface="Raleway"/>
                <a:ea typeface="Raleway"/>
                <a:cs typeface="Raleway"/>
                <a:sym typeface="Raleway"/>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p:txBody>
      </p:sp>
      <p:sp>
        <p:nvSpPr>
          <p:cNvPr id="79" name="Google Shape;79;p21"/>
          <p:cNvSpPr txBox="1"/>
          <p:nvPr>
            <p:ph idx="2" type="body"/>
          </p:nvPr>
        </p:nvSpPr>
        <p:spPr>
          <a:xfrm>
            <a:off x="379875" y="1452450"/>
            <a:ext cx="8342100" cy="30405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rgbClr val="FFFFFF"/>
              </a:buClr>
              <a:buSzPts val="1400"/>
              <a:buChar char="●"/>
              <a:defRPr sz="1400">
                <a:solidFill>
                  <a:srgbClr val="FFFFFF"/>
                </a:solidFill>
              </a:defRPr>
            </a:lvl1pPr>
            <a:lvl2pPr indent="-304800" lvl="1" marL="914400" rtl="0">
              <a:spcBef>
                <a:spcPts val="0"/>
              </a:spcBef>
              <a:spcAft>
                <a:spcPts val="0"/>
              </a:spcAft>
              <a:buClr>
                <a:srgbClr val="FFFFFF"/>
              </a:buClr>
              <a:buSzPts val="1200"/>
              <a:buChar char="○"/>
              <a:defRPr sz="1200">
                <a:solidFill>
                  <a:srgbClr val="FFFFFF"/>
                </a:solidFill>
              </a:defRPr>
            </a:lvl2pPr>
            <a:lvl3pPr indent="-304800" lvl="2" marL="1371600" rtl="0">
              <a:spcBef>
                <a:spcPts val="0"/>
              </a:spcBef>
              <a:spcAft>
                <a:spcPts val="0"/>
              </a:spcAft>
              <a:buClr>
                <a:srgbClr val="FFFFFF"/>
              </a:buClr>
              <a:buSzPts val="1200"/>
              <a:buChar char="■"/>
              <a:defRPr sz="1200">
                <a:solidFill>
                  <a:srgbClr val="FFFFFF"/>
                </a:solidFill>
              </a:defRPr>
            </a:lvl3pPr>
            <a:lvl4pPr indent="-304800" lvl="3" marL="1828800" rtl="0">
              <a:spcBef>
                <a:spcPts val="0"/>
              </a:spcBef>
              <a:spcAft>
                <a:spcPts val="0"/>
              </a:spcAft>
              <a:buClr>
                <a:srgbClr val="FFFFFF"/>
              </a:buClr>
              <a:buSzPts val="1200"/>
              <a:buChar char="●"/>
              <a:defRPr sz="1200">
                <a:solidFill>
                  <a:srgbClr val="FFFFFF"/>
                </a:solidFill>
              </a:defRPr>
            </a:lvl4pPr>
            <a:lvl5pPr indent="-304800" lvl="4" marL="2286000" rtl="0">
              <a:spcBef>
                <a:spcPts val="0"/>
              </a:spcBef>
              <a:spcAft>
                <a:spcPts val="0"/>
              </a:spcAft>
              <a:buClr>
                <a:srgbClr val="FFFFFF"/>
              </a:buClr>
              <a:buSzPts val="1200"/>
              <a:buChar char="○"/>
              <a:defRPr sz="1200">
                <a:solidFill>
                  <a:srgbClr val="FFFFFF"/>
                </a:solidFill>
              </a:defRPr>
            </a:lvl5pPr>
            <a:lvl6pPr indent="-304800" lvl="5" marL="2743200" rtl="0">
              <a:spcBef>
                <a:spcPts val="0"/>
              </a:spcBef>
              <a:spcAft>
                <a:spcPts val="0"/>
              </a:spcAft>
              <a:buClr>
                <a:srgbClr val="FFFFFF"/>
              </a:buClr>
              <a:buSzPts val="1200"/>
              <a:buChar char="■"/>
              <a:defRPr sz="1200">
                <a:solidFill>
                  <a:srgbClr val="FFFFFF"/>
                </a:solidFill>
              </a:defRPr>
            </a:lvl6pPr>
            <a:lvl7pPr indent="-304800" lvl="6" marL="3200400" rtl="0">
              <a:spcBef>
                <a:spcPts val="0"/>
              </a:spcBef>
              <a:spcAft>
                <a:spcPts val="0"/>
              </a:spcAft>
              <a:buClr>
                <a:srgbClr val="FFFFFF"/>
              </a:buClr>
              <a:buSzPts val="1200"/>
              <a:buChar char="●"/>
              <a:defRPr sz="1200">
                <a:solidFill>
                  <a:srgbClr val="FFFFFF"/>
                </a:solidFill>
              </a:defRPr>
            </a:lvl7pPr>
            <a:lvl8pPr indent="-304800" lvl="7" marL="3657600" rtl="0">
              <a:spcBef>
                <a:spcPts val="0"/>
              </a:spcBef>
              <a:spcAft>
                <a:spcPts val="0"/>
              </a:spcAft>
              <a:buClr>
                <a:srgbClr val="FFFFFF"/>
              </a:buClr>
              <a:buSzPts val="1200"/>
              <a:buChar char="○"/>
              <a:defRPr sz="1200">
                <a:solidFill>
                  <a:srgbClr val="FFFFFF"/>
                </a:solidFill>
              </a:defRPr>
            </a:lvl8pPr>
            <a:lvl9pPr indent="-304800" lvl="8" marL="4114800" rtl="0">
              <a:spcBef>
                <a:spcPts val="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0" name="Shape 80"/>
        <p:cNvGrpSpPr/>
        <p:nvPr/>
      </p:nvGrpSpPr>
      <p:grpSpPr>
        <a:xfrm>
          <a:off x="0" y="0"/>
          <a:ext cx="0" cy="0"/>
          <a:chOff x="0" y="0"/>
          <a:chExt cx="0" cy="0"/>
        </a:xfrm>
      </p:grpSpPr>
      <p:pic>
        <p:nvPicPr>
          <p:cNvPr descr="NHSDC_PowerPoint_Widescreen.png" id="81" name="Google Shape;81;p22"/>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82" name="Google Shape;82;p22"/>
          <p:cNvSpPr txBox="1"/>
          <p:nvPr>
            <p:ph type="title"/>
          </p:nvPr>
        </p:nvSpPr>
        <p:spPr>
          <a:xfrm>
            <a:off x="457200" y="1066781"/>
            <a:ext cx="8229600" cy="857400"/>
          </a:xfrm>
          <a:prstGeom prst="rect">
            <a:avLst/>
          </a:prstGeom>
          <a:noFill/>
          <a:ln>
            <a:noFill/>
          </a:ln>
        </p:spPr>
        <p:txBody>
          <a:bodyPr anchorCtr="0" anchor="ctr" bIns="45700" lIns="91425" spcFirstLastPara="1" rIns="91425" wrap="square" tIns="45700">
            <a:normAutofit/>
          </a:bodyPr>
          <a:lstStyle>
            <a:lvl1pPr lvl="0" rtl="0" algn="l">
              <a:spcBef>
                <a:spcPts val="0"/>
              </a:spcBef>
              <a:spcAft>
                <a:spcPts val="0"/>
              </a:spcAft>
              <a:buClr>
                <a:srgbClr val="144379"/>
              </a:buClr>
              <a:buSzPts val="2800"/>
              <a:buFont typeface="Arial"/>
              <a:buNone/>
              <a:defRPr b="1" sz="2800">
                <a:solidFill>
                  <a:srgbClr val="144379"/>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3" name="Google Shape;83;p22"/>
          <p:cNvSpPr txBox="1"/>
          <p:nvPr>
            <p:ph idx="1" type="body"/>
          </p:nvPr>
        </p:nvSpPr>
        <p:spPr>
          <a:xfrm>
            <a:off x="457200" y="1924031"/>
            <a:ext cx="8229600" cy="2670600"/>
          </a:xfrm>
          <a:prstGeom prst="rect">
            <a:avLst/>
          </a:prstGeom>
          <a:noFill/>
          <a:ln>
            <a:noFill/>
          </a:ln>
        </p:spPr>
        <p:txBody>
          <a:bodyPr anchorCtr="0" anchor="t" bIns="45700" lIns="91425" spcFirstLastPara="1" rIns="91425" wrap="square" tIns="45700">
            <a:normAutofit/>
          </a:bodyPr>
          <a:lstStyle>
            <a:lvl1pPr indent="-330200" lvl="0" marL="457200" rtl="0" algn="l">
              <a:spcBef>
                <a:spcPts val="320"/>
              </a:spcBef>
              <a:spcAft>
                <a:spcPts val="0"/>
              </a:spcAft>
              <a:buClr>
                <a:schemeClr val="dk1"/>
              </a:buClr>
              <a:buSzPts val="1600"/>
              <a:buFont typeface="Arial"/>
              <a:buChar char="•"/>
              <a:defRPr sz="1600">
                <a:latin typeface="Arial"/>
                <a:ea typeface="Arial"/>
                <a:cs typeface="Arial"/>
                <a:sym typeface="Arial"/>
              </a:defRPr>
            </a:lvl1pPr>
            <a:lvl2pPr indent="-330200" lvl="1" marL="914400" rtl="0" algn="l">
              <a:spcBef>
                <a:spcPts val="1200"/>
              </a:spcBef>
              <a:spcAft>
                <a:spcPts val="0"/>
              </a:spcAft>
              <a:buClr>
                <a:schemeClr val="dk1"/>
              </a:buClr>
              <a:buSzPts val="1600"/>
              <a:buChar char="○"/>
              <a:defRPr sz="1600">
                <a:latin typeface="Arial"/>
                <a:ea typeface="Arial"/>
                <a:cs typeface="Arial"/>
                <a:sym typeface="Arial"/>
              </a:defRPr>
            </a:lvl2pPr>
            <a:lvl3pPr indent="-330200" lvl="2" marL="1371600" rtl="0" algn="l">
              <a:spcBef>
                <a:spcPts val="1200"/>
              </a:spcBef>
              <a:spcAft>
                <a:spcPts val="0"/>
              </a:spcAft>
              <a:buClr>
                <a:schemeClr val="dk1"/>
              </a:buClr>
              <a:buSzPts val="1600"/>
              <a:buChar char="■"/>
              <a:defRPr sz="1600">
                <a:latin typeface="Arial"/>
                <a:ea typeface="Arial"/>
                <a:cs typeface="Arial"/>
                <a:sym typeface="Arial"/>
              </a:defRPr>
            </a:lvl3pPr>
            <a:lvl4pPr indent="-330200" lvl="3" marL="1828800" rtl="0" algn="l">
              <a:spcBef>
                <a:spcPts val="1200"/>
              </a:spcBef>
              <a:spcAft>
                <a:spcPts val="0"/>
              </a:spcAft>
              <a:buClr>
                <a:schemeClr val="dk1"/>
              </a:buClr>
              <a:buSzPts val="1600"/>
              <a:buChar char="●"/>
              <a:defRPr sz="1600">
                <a:latin typeface="Arial"/>
                <a:ea typeface="Arial"/>
                <a:cs typeface="Arial"/>
                <a:sym typeface="Arial"/>
              </a:defRPr>
            </a:lvl4pPr>
            <a:lvl5pPr indent="-330200" lvl="4" marL="2286000" rtl="0" algn="l">
              <a:spcBef>
                <a:spcPts val="1200"/>
              </a:spcBef>
              <a:spcAft>
                <a:spcPts val="0"/>
              </a:spcAft>
              <a:buClr>
                <a:schemeClr val="dk1"/>
              </a:buClr>
              <a:buSzPts val="1600"/>
              <a:buChar char="○"/>
              <a:defRPr sz="1600">
                <a:latin typeface="Arial"/>
                <a:ea typeface="Arial"/>
                <a:cs typeface="Arial"/>
                <a:sym typeface="Arial"/>
              </a:defRPr>
            </a:lvl5pPr>
            <a:lvl6pPr indent="-342900" lvl="5" marL="2743200" rtl="0" algn="l">
              <a:spcBef>
                <a:spcPts val="120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84" name="Google Shape;84;p22"/>
          <p:cNvSpPr txBox="1"/>
          <p:nvPr>
            <p:ph idx="12" type="sldNum"/>
          </p:nvPr>
        </p:nvSpPr>
        <p:spPr>
          <a:xfrm>
            <a:off x="6553200" y="4690556"/>
            <a:ext cx="2133600" cy="273900"/>
          </a:xfrm>
          <a:prstGeom prst="rect">
            <a:avLst/>
          </a:prstGeom>
          <a:noFill/>
          <a:ln>
            <a:noFill/>
          </a:ln>
        </p:spPr>
        <p:txBody>
          <a:bodyPr anchorCtr="0" anchor="ctr" bIns="45700" lIns="91425" spcFirstLastPara="1" rIns="91425" wrap="square" tIns="45700">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_HEADER_1">
    <p:spTree>
      <p:nvGrpSpPr>
        <p:cNvPr id="85" name="Shape 85"/>
        <p:cNvGrpSpPr/>
        <p:nvPr/>
      </p:nvGrpSpPr>
      <p:grpSpPr>
        <a:xfrm>
          <a:off x="0" y="0"/>
          <a:ext cx="0" cy="0"/>
          <a:chOff x="0" y="0"/>
          <a:chExt cx="0" cy="0"/>
        </a:xfrm>
      </p:grpSpPr>
      <p:pic>
        <p:nvPicPr>
          <p:cNvPr id="86" name="Google Shape;86;p23"/>
          <p:cNvPicPr preferRelativeResize="0"/>
          <p:nvPr/>
        </p:nvPicPr>
        <p:blipFill rotWithShape="1">
          <a:blip r:embed="rId2">
            <a:alphaModFix/>
          </a:blip>
          <a:srcRect b="0" l="0" r="0" t="0"/>
          <a:stretch/>
        </p:blipFill>
        <p:spPr>
          <a:xfrm>
            <a:off x="0" y="0"/>
            <a:ext cx="6858000" cy="5143500"/>
          </a:xfrm>
          <a:prstGeom prst="rect">
            <a:avLst/>
          </a:prstGeom>
          <a:noFill/>
          <a:ln>
            <a:noFill/>
          </a:ln>
        </p:spPr>
      </p:pic>
      <p:sp>
        <p:nvSpPr>
          <p:cNvPr id="87" name="Google Shape;87;p23"/>
          <p:cNvSpPr txBox="1"/>
          <p:nvPr>
            <p:ph type="title"/>
          </p:nvPr>
        </p:nvSpPr>
        <p:spPr>
          <a:xfrm>
            <a:off x="722313" y="2325290"/>
            <a:ext cx="7772400" cy="102150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rgbClr val="686F75"/>
              </a:buClr>
              <a:buSzPts val="3200"/>
              <a:buFont typeface="Arial"/>
              <a:buNone/>
              <a:defRPr b="1" i="0" sz="3200" u="none" cap="none" strike="noStrike">
                <a:solidFill>
                  <a:srgbClr val="686F75"/>
                </a:solidFill>
                <a:latin typeface="Arial"/>
                <a:ea typeface="Arial"/>
                <a:cs typeface="Arial"/>
                <a:sym typeface="Arial"/>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88" name="Google Shape;88;p23"/>
          <p:cNvSpPr txBox="1"/>
          <p:nvPr>
            <p:ph idx="1" type="body"/>
          </p:nvPr>
        </p:nvSpPr>
        <p:spPr>
          <a:xfrm>
            <a:off x="722313" y="1200150"/>
            <a:ext cx="7772400" cy="11253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lt1"/>
              </a:buClr>
              <a:buSzPts val="2400"/>
              <a:buNone/>
              <a:defRPr b="0" sz="2400">
                <a:solidFill>
                  <a:schemeClr val="lt1"/>
                </a:solidFill>
                <a:latin typeface="Arial"/>
                <a:ea typeface="Arial"/>
                <a:cs typeface="Arial"/>
                <a:sym typeface="Arial"/>
              </a:defRPr>
            </a:lvl1pPr>
            <a:lvl2pPr indent="-228600" lvl="1" marL="914400" rtl="0" algn="l">
              <a:spcBef>
                <a:spcPts val="1200"/>
              </a:spcBef>
              <a:spcAft>
                <a:spcPts val="0"/>
              </a:spcAft>
              <a:buClr>
                <a:srgbClr val="888888"/>
              </a:buClr>
              <a:buSzPts val="1800"/>
              <a:buNone/>
              <a:defRPr sz="1800">
                <a:solidFill>
                  <a:srgbClr val="888888"/>
                </a:solidFill>
              </a:defRPr>
            </a:lvl2pPr>
            <a:lvl3pPr indent="-228600" lvl="2" marL="1371600" rtl="0" algn="l">
              <a:spcBef>
                <a:spcPts val="1200"/>
              </a:spcBef>
              <a:spcAft>
                <a:spcPts val="0"/>
              </a:spcAft>
              <a:buClr>
                <a:srgbClr val="888888"/>
              </a:buClr>
              <a:buSzPts val="1600"/>
              <a:buNone/>
              <a:defRPr sz="1600">
                <a:solidFill>
                  <a:srgbClr val="888888"/>
                </a:solidFill>
              </a:defRPr>
            </a:lvl3pPr>
            <a:lvl4pPr indent="-228600" lvl="3" marL="1828800" rtl="0" algn="l">
              <a:spcBef>
                <a:spcPts val="1200"/>
              </a:spcBef>
              <a:spcAft>
                <a:spcPts val="0"/>
              </a:spcAft>
              <a:buClr>
                <a:srgbClr val="888888"/>
              </a:buClr>
              <a:buSzPts val="1400"/>
              <a:buNone/>
              <a:defRPr sz="1400">
                <a:solidFill>
                  <a:srgbClr val="888888"/>
                </a:solidFill>
              </a:defRPr>
            </a:lvl4pPr>
            <a:lvl5pPr indent="-228600" lvl="4" marL="2286000" rtl="0" algn="l">
              <a:spcBef>
                <a:spcPts val="1200"/>
              </a:spcBef>
              <a:spcAft>
                <a:spcPts val="0"/>
              </a:spcAft>
              <a:buClr>
                <a:srgbClr val="888888"/>
              </a:buClr>
              <a:buSzPts val="1400"/>
              <a:buNone/>
              <a:defRPr sz="1400">
                <a:solidFill>
                  <a:srgbClr val="888888"/>
                </a:solidFill>
              </a:defRPr>
            </a:lvl5pPr>
            <a:lvl6pPr indent="-228600" lvl="5" marL="2743200" rtl="0" algn="l">
              <a:spcBef>
                <a:spcPts val="1200"/>
              </a:spcBef>
              <a:spcAft>
                <a:spcPts val="0"/>
              </a:spcAft>
              <a:buClr>
                <a:srgbClr val="888888"/>
              </a:buClr>
              <a:buSzPts val="1400"/>
              <a:buNone/>
              <a:defRPr sz="1400">
                <a:solidFill>
                  <a:srgbClr val="888888"/>
                </a:solidFill>
              </a:defRPr>
            </a:lvl6pPr>
            <a:lvl7pPr indent="-228600" lvl="6" marL="3200400" rtl="0" algn="l">
              <a:spcBef>
                <a:spcPts val="1200"/>
              </a:spcBef>
              <a:spcAft>
                <a:spcPts val="0"/>
              </a:spcAft>
              <a:buClr>
                <a:srgbClr val="888888"/>
              </a:buClr>
              <a:buSzPts val="1400"/>
              <a:buNone/>
              <a:defRPr sz="1400">
                <a:solidFill>
                  <a:srgbClr val="888888"/>
                </a:solidFill>
              </a:defRPr>
            </a:lvl7pPr>
            <a:lvl8pPr indent="-228600" lvl="7" marL="3657600" rtl="0" algn="l">
              <a:spcBef>
                <a:spcPts val="1200"/>
              </a:spcBef>
              <a:spcAft>
                <a:spcPts val="0"/>
              </a:spcAft>
              <a:buClr>
                <a:srgbClr val="888888"/>
              </a:buClr>
              <a:buSzPts val="1400"/>
              <a:buNone/>
              <a:defRPr sz="1400">
                <a:solidFill>
                  <a:srgbClr val="888888"/>
                </a:solidFill>
              </a:defRPr>
            </a:lvl8pPr>
            <a:lvl9pPr indent="-228600" lvl="8" marL="4114800" rtl="0" algn="l">
              <a:spcBef>
                <a:spcPts val="1200"/>
              </a:spcBef>
              <a:spcAft>
                <a:spcPts val="1200"/>
              </a:spcAft>
              <a:buClr>
                <a:srgbClr val="888888"/>
              </a:buClr>
              <a:buSzPts val="1400"/>
              <a:buNone/>
              <a:defRPr sz="1400">
                <a:solidFill>
                  <a:srgbClr val="888888"/>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showMasterSp="0">
  <p:cSld name="Title and Content">
    <p:spTree>
      <p:nvGrpSpPr>
        <p:cNvPr id="89" name="Shape 89"/>
        <p:cNvGrpSpPr/>
        <p:nvPr/>
      </p:nvGrpSpPr>
      <p:grpSpPr>
        <a:xfrm>
          <a:off x="0" y="0"/>
          <a:ext cx="0" cy="0"/>
          <a:chOff x="0" y="0"/>
          <a:chExt cx="0" cy="0"/>
        </a:xfrm>
      </p:grpSpPr>
      <p:pic>
        <p:nvPicPr>
          <p:cNvPr id="90" name="Google Shape;90;p24"/>
          <p:cNvPicPr preferRelativeResize="0"/>
          <p:nvPr/>
        </p:nvPicPr>
        <p:blipFill rotWithShape="1">
          <a:blip r:embed="rId2">
            <a:alphaModFix/>
          </a:blip>
          <a:srcRect b="0" l="0" r="0" t="0"/>
          <a:stretch/>
        </p:blipFill>
        <p:spPr>
          <a:xfrm>
            <a:off x="1" y="0"/>
            <a:ext cx="6858000" cy="5143500"/>
          </a:xfrm>
          <a:prstGeom prst="rect">
            <a:avLst/>
          </a:prstGeom>
          <a:noFill/>
          <a:ln>
            <a:noFill/>
          </a:ln>
        </p:spPr>
      </p:pic>
      <p:sp>
        <p:nvSpPr>
          <p:cNvPr id="91" name="Google Shape;91;p24"/>
          <p:cNvSpPr txBox="1"/>
          <p:nvPr>
            <p:ph type="title"/>
          </p:nvPr>
        </p:nvSpPr>
        <p:spPr>
          <a:xfrm>
            <a:off x="152400" y="57150"/>
            <a:ext cx="7010400" cy="743100"/>
          </a:xfrm>
          <a:prstGeom prst="rect">
            <a:avLst/>
          </a:prstGeom>
          <a:noFill/>
          <a:ln>
            <a:noFill/>
          </a:ln>
        </p:spPr>
        <p:txBody>
          <a:bodyPr anchorCtr="0" anchor="b" bIns="45700" lIns="91425" spcFirstLastPara="1" rIns="91425" wrap="square" tIns="45700">
            <a:normAutofit/>
          </a:bodyPr>
          <a:lstStyle>
            <a:lvl1pPr lvl="0" marR="0" rtl="0" algn="l">
              <a:spcBef>
                <a:spcPts val="0"/>
              </a:spcBef>
              <a:spcAft>
                <a:spcPts val="0"/>
              </a:spcAft>
              <a:buClr>
                <a:srgbClr val="686F75"/>
              </a:buClr>
              <a:buSzPts val="2800"/>
              <a:buFont typeface="Arial"/>
              <a:buNone/>
              <a:defRPr b="0" i="0" sz="2800" u="none" cap="none" strike="noStrike">
                <a:solidFill>
                  <a:srgbClr val="686F75"/>
                </a:solidFill>
                <a:latin typeface="Arial"/>
                <a:ea typeface="Arial"/>
                <a:cs typeface="Arial"/>
                <a:sym typeface="Arial"/>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92" name="Google Shape;92;p24"/>
          <p:cNvSpPr txBox="1"/>
          <p:nvPr>
            <p:ph idx="1" type="body"/>
          </p:nvPr>
        </p:nvSpPr>
        <p:spPr>
          <a:xfrm>
            <a:off x="457200" y="1085850"/>
            <a:ext cx="8229600" cy="3429000"/>
          </a:xfrm>
          <a:prstGeom prst="rect">
            <a:avLst/>
          </a:prstGeom>
          <a:noFill/>
          <a:ln>
            <a:noFill/>
          </a:ln>
        </p:spPr>
        <p:txBody>
          <a:bodyPr anchorCtr="0" anchor="t" bIns="45700" lIns="91425" spcFirstLastPara="1" rIns="91425" wrap="square" tIns="45700">
            <a:normAutofit/>
          </a:bodyPr>
          <a:lstStyle>
            <a:lvl1pPr indent="-355600" lvl="0" marL="457200" rtl="0" algn="l">
              <a:spcBef>
                <a:spcPts val="400"/>
              </a:spcBef>
              <a:spcAft>
                <a:spcPts val="0"/>
              </a:spcAft>
              <a:buClr>
                <a:schemeClr val="accent1"/>
              </a:buClr>
              <a:buSzPts val="2000"/>
              <a:buFont typeface="Arial"/>
              <a:buChar char="•"/>
              <a:defRPr sz="2000">
                <a:solidFill>
                  <a:schemeClr val="dk1"/>
                </a:solidFill>
                <a:latin typeface="Arial"/>
                <a:ea typeface="Arial"/>
                <a:cs typeface="Arial"/>
                <a:sym typeface="Arial"/>
              </a:defRPr>
            </a:lvl1pPr>
            <a:lvl2pPr indent="-342900" lvl="1" marL="914400" rtl="0" algn="l">
              <a:spcBef>
                <a:spcPts val="1200"/>
              </a:spcBef>
              <a:spcAft>
                <a:spcPts val="0"/>
              </a:spcAft>
              <a:buClr>
                <a:schemeClr val="accent1"/>
              </a:buClr>
              <a:buSzPts val="1800"/>
              <a:buFont typeface="Arial"/>
              <a:buChar char="•"/>
              <a:defRPr sz="1800">
                <a:solidFill>
                  <a:schemeClr val="dk1"/>
                </a:solidFill>
                <a:latin typeface="Arial"/>
                <a:ea typeface="Arial"/>
                <a:cs typeface="Arial"/>
                <a:sym typeface="Arial"/>
              </a:defRPr>
            </a:lvl2pPr>
            <a:lvl3pPr indent="-342900" lvl="2" marL="1371600" rtl="0" algn="l">
              <a:spcBef>
                <a:spcPts val="1200"/>
              </a:spcBef>
              <a:spcAft>
                <a:spcPts val="0"/>
              </a:spcAft>
              <a:buClr>
                <a:schemeClr val="accent1"/>
              </a:buClr>
              <a:buSzPts val="1800"/>
              <a:buFont typeface="Arial"/>
              <a:buChar char="•"/>
              <a:defRPr sz="1800">
                <a:solidFill>
                  <a:schemeClr val="dk1"/>
                </a:solidFill>
                <a:latin typeface="Arial"/>
                <a:ea typeface="Arial"/>
                <a:cs typeface="Arial"/>
                <a:sym typeface="Arial"/>
              </a:defRPr>
            </a:lvl3pPr>
            <a:lvl4pPr indent="-342900" lvl="3" marL="1828800" rtl="0" algn="l">
              <a:spcBef>
                <a:spcPts val="1200"/>
              </a:spcBef>
              <a:spcAft>
                <a:spcPts val="0"/>
              </a:spcAft>
              <a:buClr>
                <a:schemeClr val="accent1"/>
              </a:buClr>
              <a:buSzPts val="1800"/>
              <a:buFont typeface="Arial"/>
              <a:buChar char="•"/>
              <a:defRPr sz="1800">
                <a:solidFill>
                  <a:schemeClr val="dk1"/>
                </a:solidFill>
                <a:latin typeface="Arial"/>
                <a:ea typeface="Arial"/>
                <a:cs typeface="Arial"/>
                <a:sym typeface="Arial"/>
              </a:defRPr>
            </a:lvl4pPr>
            <a:lvl5pPr indent="-342900" lvl="4" marL="2286000" rtl="0" algn="l">
              <a:spcBef>
                <a:spcPts val="1200"/>
              </a:spcBef>
              <a:spcAft>
                <a:spcPts val="0"/>
              </a:spcAft>
              <a:buClr>
                <a:schemeClr val="dk1"/>
              </a:buClr>
              <a:buSzPts val="1800"/>
              <a:buChar char="○"/>
              <a:defRPr/>
            </a:lvl5pPr>
            <a:lvl6pPr indent="-342900" lvl="5" marL="2743200" rtl="0" algn="l">
              <a:spcBef>
                <a:spcPts val="120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93" name="Google Shape;93;p24"/>
          <p:cNvSpPr txBox="1"/>
          <p:nvPr>
            <p:ph idx="12" type="sldNum"/>
          </p:nvPr>
        </p:nvSpPr>
        <p:spPr>
          <a:xfrm>
            <a:off x="8695944" y="4812506"/>
            <a:ext cx="381000" cy="273900"/>
          </a:xfrm>
          <a:prstGeom prst="rect">
            <a:avLst/>
          </a:prstGeom>
          <a:noFill/>
          <a:ln>
            <a:noFill/>
          </a:ln>
        </p:spPr>
        <p:txBody>
          <a:bodyPr anchorCtr="0" anchor="ctr" bIns="45700" lIns="91425" spcFirstLastPara="1" rIns="91425" wrap="square" tIns="45700">
            <a:normAutofit/>
          </a:bodyPr>
          <a:lstStyle>
            <a:lvl1pPr indent="0" lvl="0" marL="0" rtl="0" algn="r">
              <a:spcBef>
                <a:spcPts val="0"/>
              </a:spcBef>
              <a:buNone/>
              <a:defRPr b="0" i="0" sz="1000" u="none" cap="none" strike="noStrike">
                <a:solidFill>
                  <a:srgbClr val="888888"/>
                </a:solidFill>
                <a:latin typeface="Georgia"/>
                <a:ea typeface="Georgia"/>
                <a:cs typeface="Georgia"/>
                <a:sym typeface="Georgia"/>
              </a:defRPr>
            </a:lvl1pPr>
            <a:lvl2pPr indent="0" lvl="1" marL="0" rtl="0" algn="r">
              <a:spcBef>
                <a:spcPts val="0"/>
              </a:spcBef>
              <a:buNone/>
              <a:defRPr b="0" i="0" sz="1000" u="none" cap="none" strike="noStrike">
                <a:solidFill>
                  <a:srgbClr val="888888"/>
                </a:solidFill>
                <a:latin typeface="Georgia"/>
                <a:ea typeface="Georgia"/>
                <a:cs typeface="Georgia"/>
                <a:sym typeface="Georgia"/>
              </a:defRPr>
            </a:lvl2pPr>
            <a:lvl3pPr indent="0" lvl="2" marL="0" rtl="0" algn="r">
              <a:spcBef>
                <a:spcPts val="0"/>
              </a:spcBef>
              <a:buNone/>
              <a:defRPr b="0" i="0" sz="1000" u="none" cap="none" strike="noStrike">
                <a:solidFill>
                  <a:srgbClr val="888888"/>
                </a:solidFill>
                <a:latin typeface="Georgia"/>
                <a:ea typeface="Georgia"/>
                <a:cs typeface="Georgia"/>
                <a:sym typeface="Georgia"/>
              </a:defRPr>
            </a:lvl3pPr>
            <a:lvl4pPr indent="0" lvl="3" marL="0" rtl="0" algn="r">
              <a:spcBef>
                <a:spcPts val="0"/>
              </a:spcBef>
              <a:buNone/>
              <a:defRPr b="0" i="0" sz="1000" u="none" cap="none" strike="noStrike">
                <a:solidFill>
                  <a:srgbClr val="888888"/>
                </a:solidFill>
                <a:latin typeface="Georgia"/>
                <a:ea typeface="Georgia"/>
                <a:cs typeface="Georgia"/>
                <a:sym typeface="Georgia"/>
              </a:defRPr>
            </a:lvl4pPr>
            <a:lvl5pPr indent="0" lvl="4" marL="0" rtl="0" algn="r">
              <a:spcBef>
                <a:spcPts val="0"/>
              </a:spcBef>
              <a:buNone/>
              <a:defRPr b="0" i="0" sz="1000" u="none" cap="none" strike="noStrike">
                <a:solidFill>
                  <a:srgbClr val="888888"/>
                </a:solidFill>
                <a:latin typeface="Georgia"/>
                <a:ea typeface="Georgia"/>
                <a:cs typeface="Georgia"/>
                <a:sym typeface="Georgia"/>
              </a:defRPr>
            </a:lvl5pPr>
            <a:lvl6pPr indent="0" lvl="5" marL="0" rtl="0" algn="r">
              <a:spcBef>
                <a:spcPts val="0"/>
              </a:spcBef>
              <a:buNone/>
              <a:defRPr b="0" i="0" sz="1000" u="none" cap="none" strike="noStrike">
                <a:solidFill>
                  <a:srgbClr val="888888"/>
                </a:solidFill>
                <a:latin typeface="Georgia"/>
                <a:ea typeface="Georgia"/>
                <a:cs typeface="Georgia"/>
                <a:sym typeface="Georgia"/>
              </a:defRPr>
            </a:lvl6pPr>
            <a:lvl7pPr indent="0" lvl="6" marL="0" rtl="0" algn="r">
              <a:spcBef>
                <a:spcPts val="0"/>
              </a:spcBef>
              <a:buNone/>
              <a:defRPr b="0" i="0" sz="1000" u="none" cap="none" strike="noStrike">
                <a:solidFill>
                  <a:srgbClr val="888888"/>
                </a:solidFill>
                <a:latin typeface="Georgia"/>
                <a:ea typeface="Georgia"/>
                <a:cs typeface="Georgia"/>
                <a:sym typeface="Georgia"/>
              </a:defRPr>
            </a:lvl7pPr>
            <a:lvl8pPr indent="0" lvl="7" marL="0" rtl="0" algn="r">
              <a:spcBef>
                <a:spcPts val="0"/>
              </a:spcBef>
              <a:buNone/>
              <a:defRPr b="0" i="0" sz="1000" u="none" cap="none" strike="noStrike">
                <a:solidFill>
                  <a:srgbClr val="888888"/>
                </a:solidFill>
                <a:latin typeface="Georgia"/>
                <a:ea typeface="Georgia"/>
                <a:cs typeface="Georgia"/>
                <a:sym typeface="Georgia"/>
              </a:defRPr>
            </a:lvl8pPr>
            <a:lvl9pPr indent="0" lvl="8" marL="0" rtl="0" algn="r">
              <a:spcBef>
                <a:spcPts val="0"/>
              </a:spcBef>
              <a:buNone/>
              <a:defRPr b="0" i="0" sz="1000" u="none" cap="none" strike="noStrike">
                <a:solidFill>
                  <a:srgbClr val="888888"/>
                </a:solidFill>
                <a:latin typeface="Georgia"/>
                <a:ea typeface="Georgia"/>
                <a:cs typeface="Georgia"/>
                <a:sym typeface="Georgi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p:cSld name="TITLE_2">
    <p:bg>
      <p:bgPr>
        <a:solidFill>
          <a:srgbClr val="FF6F0C"/>
        </a:solidFill>
      </p:bgPr>
    </p:bg>
    <p:spTree>
      <p:nvGrpSpPr>
        <p:cNvPr id="96" name="Shape 96"/>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y bar">
  <p:cSld name="SECTION_TITLE_AND_DESCRIPTION_1">
    <p:bg>
      <p:bgPr>
        <a:solidFill>
          <a:schemeClr val="lt1"/>
        </a:solidFill>
      </p:bgPr>
    </p:bg>
    <p:spTree>
      <p:nvGrpSpPr>
        <p:cNvPr id="97" name="Shape 97"/>
        <p:cNvGrpSpPr/>
        <p:nvPr/>
      </p:nvGrpSpPr>
      <p:grpSpPr>
        <a:xfrm>
          <a:off x="0" y="0"/>
          <a:ext cx="0" cy="0"/>
          <a:chOff x="0" y="0"/>
          <a:chExt cx="0" cy="0"/>
        </a:xfrm>
      </p:grpSpPr>
      <p:sp>
        <p:nvSpPr>
          <p:cNvPr id="98" name="Google Shape;98;p27"/>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green">
  <p:cSld name="SECTION_HEADER_1">
    <p:bg>
      <p:bgPr>
        <a:solidFill>
          <a:srgbClr val="86AF15"/>
        </a:solidFill>
      </p:bgPr>
    </p:bg>
    <p:spTree>
      <p:nvGrpSpPr>
        <p:cNvPr id="99" name="Shape 99"/>
        <p:cNvGrpSpPr/>
        <p:nvPr/>
      </p:nvGrpSpPr>
      <p:grpSpPr>
        <a:xfrm>
          <a:off x="0" y="0"/>
          <a:ext cx="0" cy="0"/>
          <a:chOff x="0" y="0"/>
          <a:chExt cx="0" cy="0"/>
        </a:xfrm>
      </p:grpSpPr>
      <p:pic>
        <p:nvPicPr>
          <p:cNvPr descr="CS_reverse.png" id="100" name="Google Shape;100;p28"/>
          <p:cNvPicPr preferRelativeResize="0"/>
          <p:nvPr/>
        </p:nvPicPr>
        <p:blipFill rotWithShape="1">
          <a:blip r:embed="rId2">
            <a:alphaModFix/>
          </a:blip>
          <a:srcRect b="0" l="0" r="0" t="0"/>
          <a:stretch/>
        </p:blipFill>
        <p:spPr>
          <a:xfrm>
            <a:off x="8287250" y="4782000"/>
            <a:ext cx="755226" cy="225325"/>
          </a:xfrm>
          <a:prstGeom prst="rect">
            <a:avLst/>
          </a:prstGeom>
          <a:noFill/>
          <a:ln>
            <a:noFill/>
          </a:ln>
        </p:spPr>
      </p:pic>
      <p:sp>
        <p:nvSpPr>
          <p:cNvPr id="101" name="Google Shape;101;p28"/>
          <p:cNvSpPr txBox="1"/>
          <p:nvPr/>
        </p:nvSpPr>
        <p:spPr>
          <a:xfrm>
            <a:off x="1825350" y="1170350"/>
            <a:ext cx="5493300" cy="3040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chemeClr val="lt1"/>
                </a:solidFill>
                <a:latin typeface="Asap Condensed"/>
                <a:ea typeface="Asap Condensed"/>
                <a:cs typeface="Asap Condensed"/>
                <a:sym typeface="Asap Condensed"/>
              </a:rPr>
              <a:t>This is a quote</a:t>
            </a:r>
            <a:r>
              <a:rPr b="0" i="0" lang="en" sz="2800" u="none" cap="none" strike="noStrike">
                <a:solidFill>
                  <a:srgbClr val="666666"/>
                </a:solidFill>
                <a:latin typeface="Asap Condensed"/>
                <a:ea typeface="Asap Condensed"/>
                <a:cs typeface="Asap Condensed"/>
                <a:sym typeface="Asap Condensed"/>
              </a:rPr>
              <a:t> </a:t>
            </a:r>
            <a:r>
              <a:rPr b="1" i="0" lang="en" sz="2800" u="none" cap="none" strike="noStrike">
                <a:solidFill>
                  <a:srgbClr val="A50A51"/>
                </a:solidFill>
                <a:latin typeface="Asap Condensed"/>
                <a:ea typeface="Asap Condensed"/>
                <a:cs typeface="Asap Condensed"/>
                <a:sym typeface="Asap Condensed"/>
              </a:rPr>
              <a:t>this is the important part</a:t>
            </a:r>
            <a:r>
              <a:rPr b="1" i="0" lang="en" sz="2800" u="none" cap="none" strike="noStrike">
                <a:solidFill>
                  <a:schemeClr val="lt1"/>
                </a:solidFill>
                <a:latin typeface="Asap Condensed"/>
                <a:ea typeface="Asap Condensed"/>
                <a:cs typeface="Asap Condensed"/>
                <a:sym typeface="Asap Condensed"/>
              </a:rPr>
              <a:t> </a:t>
            </a:r>
            <a:r>
              <a:rPr b="1" i="0" lang="en" sz="2800" u="none" cap="none" strike="noStrike">
                <a:solidFill>
                  <a:srgbClr val="A50A51"/>
                </a:solidFill>
                <a:latin typeface="Asap Condensed"/>
                <a:ea typeface="Asap Condensed"/>
                <a:cs typeface="Asap Condensed"/>
                <a:sym typeface="Asap Condensed"/>
              </a:rPr>
              <a:t>of a quote maybe it has $778 numbers</a:t>
            </a:r>
            <a:r>
              <a:rPr b="0" i="0" lang="en" sz="2800" u="none" cap="none" strike="noStrike">
                <a:solidFill>
                  <a:schemeClr val="lt1"/>
                </a:solidFill>
                <a:latin typeface="Asap Condensed"/>
                <a:ea typeface="Asap Condensed"/>
                <a:cs typeface="Asap Condensed"/>
                <a:sym typeface="Asap Condensed"/>
              </a:rPr>
              <a:t> for our work. These partners are at the forefront of the conversation and offer instrumental thought leadership.</a:t>
            </a:r>
            <a:endParaRPr b="0" i="0" sz="2800" u="none" cap="none" strike="noStrike">
              <a:solidFill>
                <a:schemeClr val="lt1"/>
              </a:solidFill>
              <a:highlight>
                <a:schemeClr val="lt1"/>
              </a:highlight>
              <a:latin typeface="Asap Condensed"/>
              <a:ea typeface="Asap Condensed"/>
              <a:cs typeface="Asap Condensed"/>
              <a:sym typeface="Asap Condensed"/>
            </a:endParaRPr>
          </a:p>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666666"/>
              </a:solidFill>
              <a:highlight>
                <a:schemeClr val="lt1"/>
              </a:highlight>
              <a:latin typeface="Asap Condensed"/>
              <a:ea typeface="Asap Condensed"/>
              <a:cs typeface="Asap Condensed"/>
              <a:sym typeface="Asap Condensed"/>
            </a:endParaRPr>
          </a:p>
        </p:txBody>
      </p:sp>
      <p:sp>
        <p:nvSpPr>
          <p:cNvPr id="102" name="Google Shape;102;p28"/>
          <p:cNvSpPr txBox="1"/>
          <p:nvPr/>
        </p:nvSpPr>
        <p:spPr>
          <a:xfrm>
            <a:off x="6917350" y="2891575"/>
            <a:ext cx="2386500" cy="2266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0"/>
              <a:buFont typeface="Arial"/>
              <a:buNone/>
            </a:pPr>
            <a:r>
              <a:rPr b="0" i="0" lang="en" sz="20000" u="none" cap="none" strike="noStrike">
                <a:solidFill>
                  <a:schemeClr val="lt1"/>
                </a:solidFill>
                <a:latin typeface="Georgia"/>
                <a:ea typeface="Georgia"/>
                <a:cs typeface="Georgia"/>
                <a:sym typeface="Georgia"/>
              </a:rPr>
              <a:t>”</a:t>
            </a:r>
            <a:endParaRPr b="0" i="0" sz="20000" u="none" cap="none" strike="noStrike">
              <a:solidFill>
                <a:schemeClr val="lt1"/>
              </a:solidFill>
              <a:latin typeface="Georgia"/>
              <a:ea typeface="Georgia"/>
              <a:cs typeface="Georgia"/>
              <a:sym typeface="Georgia"/>
            </a:endParaRPr>
          </a:p>
        </p:txBody>
      </p:sp>
      <p:sp>
        <p:nvSpPr>
          <p:cNvPr id="103" name="Google Shape;103;p28"/>
          <p:cNvSpPr txBox="1"/>
          <p:nvPr/>
        </p:nvSpPr>
        <p:spPr>
          <a:xfrm>
            <a:off x="0" y="0"/>
            <a:ext cx="1935900" cy="1271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0"/>
              <a:buFont typeface="Arial"/>
              <a:buNone/>
            </a:pPr>
            <a:r>
              <a:rPr b="0" i="0" lang="en" sz="20000" u="none" cap="none" strike="noStrike">
                <a:solidFill>
                  <a:schemeClr val="lt1"/>
                </a:solidFill>
                <a:latin typeface="Georgia"/>
                <a:ea typeface="Georgia"/>
                <a:cs typeface="Georgia"/>
                <a:sym typeface="Georgia"/>
              </a:rPr>
              <a:t>“</a:t>
            </a:r>
            <a:endParaRPr b="0" i="0" sz="20000" u="none" cap="none" strike="noStrike">
              <a:solidFill>
                <a:schemeClr val="lt1"/>
              </a:solidFill>
              <a:latin typeface="Georgia"/>
              <a:ea typeface="Georgia"/>
              <a:cs typeface="Georgia"/>
              <a:sym typeface="Georgia"/>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 photo" type="title">
  <p:cSld name="TITLE">
    <p:bg>
      <p:bgPr>
        <a:blipFill>
          <a:blip r:embed="rId2">
            <a:alphaModFix/>
          </a:blip>
          <a:stretch>
            <a:fillRect/>
          </a:stretch>
        </a:blipFill>
      </p:bgPr>
    </p:bg>
    <p:spTree>
      <p:nvGrpSpPr>
        <p:cNvPr id="104" name="Shape 104"/>
        <p:cNvGrpSpPr/>
        <p:nvPr/>
      </p:nvGrpSpPr>
      <p:grpSpPr>
        <a:xfrm>
          <a:off x="0" y="0"/>
          <a:ext cx="0" cy="0"/>
          <a:chOff x="0" y="0"/>
          <a:chExt cx="0" cy="0"/>
        </a:xfrm>
      </p:grpSpPr>
      <p:sp>
        <p:nvSpPr>
          <p:cNvPr id="105" name="Google Shape;105;p29"/>
          <p:cNvSpPr txBox="1"/>
          <p:nvPr/>
        </p:nvSpPr>
        <p:spPr>
          <a:xfrm>
            <a:off x="371475" y="2206550"/>
            <a:ext cx="8296800" cy="5682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4000"/>
              <a:buFont typeface="Arial"/>
              <a:buNone/>
            </a:pPr>
            <a:br>
              <a:rPr b="0" i="0" lang="en" sz="4000" u="none" cap="none" strike="noStrike">
                <a:solidFill>
                  <a:srgbClr val="000000"/>
                </a:solidFill>
                <a:latin typeface="Asap Condensed"/>
                <a:ea typeface="Asap Condensed"/>
                <a:cs typeface="Asap Condensed"/>
                <a:sym typeface="Asap Condensed"/>
              </a:rPr>
            </a:br>
            <a:r>
              <a:rPr b="1" i="0" lang="en" sz="4400" u="none" cap="none" strike="noStrike">
                <a:solidFill>
                  <a:schemeClr val="lt1"/>
                </a:solidFill>
                <a:highlight>
                  <a:srgbClr val="12B5EA"/>
                </a:highlight>
                <a:latin typeface="Asap Condensed"/>
                <a:ea typeface="Asap Condensed"/>
                <a:cs typeface="Asap Condensed"/>
                <a:sym typeface="Asap Condensed"/>
              </a:rPr>
              <a:t> Community Solutions</a:t>
            </a:r>
            <a:r>
              <a:rPr b="1" i="0" lang="en" sz="4400" u="none" cap="none" strike="noStrike">
                <a:solidFill>
                  <a:srgbClr val="12B5EA"/>
                </a:solidFill>
                <a:highlight>
                  <a:srgbClr val="12B5EA"/>
                </a:highlight>
                <a:latin typeface="Asap Condensed"/>
                <a:ea typeface="Asap Condensed"/>
                <a:cs typeface="Asap Condensed"/>
                <a:sym typeface="Asap Condensed"/>
              </a:rPr>
              <a:t>.</a:t>
            </a:r>
            <a:endParaRPr b="1" i="0" sz="4400" u="none" cap="none" strike="noStrike">
              <a:solidFill>
                <a:srgbClr val="12B5EA"/>
              </a:solidFill>
              <a:highlight>
                <a:srgbClr val="12B5EA"/>
              </a:highlight>
              <a:latin typeface="Asap Condensed"/>
              <a:ea typeface="Asap Condensed"/>
              <a:cs typeface="Asap Condensed"/>
              <a:sym typeface="Asap Condensed"/>
            </a:endParaRPr>
          </a:p>
        </p:txBody>
      </p:sp>
      <p:sp>
        <p:nvSpPr>
          <p:cNvPr id="106" name="Google Shape;106;p29"/>
          <p:cNvSpPr txBox="1"/>
          <p:nvPr/>
        </p:nvSpPr>
        <p:spPr>
          <a:xfrm>
            <a:off x="464250" y="3216350"/>
            <a:ext cx="8215500" cy="393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Raleway Thin"/>
                <a:ea typeface="Raleway Thin"/>
                <a:cs typeface="Raleway Thin"/>
                <a:sym typeface="Raleway Thin"/>
              </a:rPr>
              <a:t>August 7, 2020</a:t>
            </a:r>
            <a:endParaRPr b="0" i="0" sz="1400" u="none" cap="none" strike="noStrike">
              <a:solidFill>
                <a:schemeClr val="lt1"/>
              </a:solidFill>
              <a:latin typeface="Raleway Thin"/>
              <a:ea typeface="Raleway Thin"/>
              <a:cs typeface="Raleway Thin"/>
              <a:sym typeface="Raleway Thin"/>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 blue">
  <p:cSld name="TITLE_4">
    <p:bg>
      <p:bgPr>
        <a:solidFill>
          <a:srgbClr val="12B5EA"/>
        </a:solidFill>
      </p:bgPr>
    </p:bg>
    <p:spTree>
      <p:nvGrpSpPr>
        <p:cNvPr id="107" name="Shape 107"/>
        <p:cNvGrpSpPr/>
        <p:nvPr/>
      </p:nvGrpSpPr>
      <p:grpSpPr>
        <a:xfrm>
          <a:off x="0" y="0"/>
          <a:ext cx="0" cy="0"/>
          <a:chOff x="0" y="0"/>
          <a:chExt cx="0" cy="0"/>
        </a:xfrm>
      </p:grpSpPr>
      <p:sp>
        <p:nvSpPr>
          <p:cNvPr id="108" name="Google Shape;108;p30"/>
          <p:cNvSpPr txBox="1"/>
          <p:nvPr/>
        </p:nvSpPr>
        <p:spPr>
          <a:xfrm>
            <a:off x="371475" y="2206550"/>
            <a:ext cx="8296800" cy="5682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4000"/>
              <a:buFont typeface="Arial"/>
              <a:buNone/>
            </a:pPr>
            <a:br>
              <a:rPr b="0" i="0" lang="en" sz="4000" u="none" cap="none" strike="noStrike">
                <a:solidFill>
                  <a:srgbClr val="000000"/>
                </a:solidFill>
                <a:latin typeface="Asap Condensed"/>
                <a:ea typeface="Asap Condensed"/>
                <a:cs typeface="Asap Condensed"/>
                <a:sym typeface="Asap Condensed"/>
              </a:rPr>
            </a:br>
            <a:r>
              <a:rPr b="1" i="0" lang="en" sz="4400" u="none" cap="none" strike="noStrike">
                <a:solidFill>
                  <a:srgbClr val="9E9E9E"/>
                </a:solidFill>
                <a:highlight>
                  <a:schemeClr val="lt1"/>
                </a:highlight>
                <a:latin typeface="Asap Condensed"/>
                <a:ea typeface="Asap Condensed"/>
                <a:cs typeface="Asap Condensed"/>
                <a:sym typeface="Asap Condensed"/>
              </a:rPr>
              <a:t> </a:t>
            </a:r>
            <a:r>
              <a:rPr b="1" i="0" lang="en" sz="4400" u="none" cap="none" strike="noStrike">
                <a:solidFill>
                  <a:srgbClr val="12B5EA"/>
                </a:solidFill>
                <a:highlight>
                  <a:schemeClr val="lt1"/>
                </a:highlight>
                <a:latin typeface="Asap Condensed"/>
                <a:ea typeface="Asap Condensed"/>
                <a:cs typeface="Asap Condensed"/>
                <a:sym typeface="Asap Condensed"/>
              </a:rPr>
              <a:t>Community Solutions</a:t>
            </a:r>
            <a:r>
              <a:rPr b="1" i="0" lang="en" sz="4400" u="none" cap="none" strike="noStrike">
                <a:solidFill>
                  <a:schemeClr val="lt1"/>
                </a:solidFill>
                <a:highlight>
                  <a:schemeClr val="lt1"/>
                </a:highlight>
                <a:latin typeface="Asap Condensed"/>
                <a:ea typeface="Asap Condensed"/>
                <a:cs typeface="Asap Condensed"/>
                <a:sym typeface="Asap Condensed"/>
              </a:rPr>
              <a:t>.</a:t>
            </a:r>
            <a:endParaRPr b="1" i="0" sz="4400" u="none" cap="none" strike="noStrike">
              <a:solidFill>
                <a:schemeClr val="lt1"/>
              </a:solidFill>
              <a:highlight>
                <a:schemeClr val="lt1"/>
              </a:highlight>
              <a:latin typeface="Asap Condensed"/>
              <a:ea typeface="Asap Condensed"/>
              <a:cs typeface="Asap Condensed"/>
              <a:sym typeface="Asap Condensed"/>
            </a:endParaRPr>
          </a:p>
        </p:txBody>
      </p:sp>
      <p:sp>
        <p:nvSpPr>
          <p:cNvPr id="109" name="Google Shape;109;p30"/>
          <p:cNvSpPr txBox="1"/>
          <p:nvPr/>
        </p:nvSpPr>
        <p:spPr>
          <a:xfrm>
            <a:off x="464250" y="3216350"/>
            <a:ext cx="8215500" cy="393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Raleway Thin"/>
                <a:ea typeface="Raleway Thin"/>
                <a:cs typeface="Raleway Thin"/>
                <a:sym typeface="Raleway Thin"/>
              </a:rPr>
              <a:t>August 7, 2020</a:t>
            </a:r>
            <a:endParaRPr b="0" i="0" sz="1400" u="none" cap="none" strike="noStrike">
              <a:solidFill>
                <a:schemeClr val="lt1"/>
              </a:solidFill>
              <a:latin typeface="Raleway Thin"/>
              <a:ea typeface="Raleway Thin"/>
              <a:cs typeface="Raleway Thin"/>
              <a:sym typeface="Raleway Thin"/>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hoto">
  <p:cSld name="TITLE_1">
    <p:bg>
      <p:bgPr>
        <a:blipFill>
          <a:blip r:embed="rId2">
            <a:alphaModFix/>
          </a:blip>
          <a:stretch>
            <a:fillRect/>
          </a:stretch>
        </a:blipFill>
      </p:bgPr>
    </p:bg>
    <p:spTree>
      <p:nvGrpSpPr>
        <p:cNvPr id="110" name="Shape 110"/>
        <p:cNvGrpSpPr/>
        <p:nvPr/>
      </p:nvGrpSpPr>
      <p:grpSpPr>
        <a:xfrm>
          <a:off x="0" y="0"/>
          <a:ext cx="0" cy="0"/>
          <a:chOff x="0" y="0"/>
          <a:chExt cx="0" cy="0"/>
        </a:xfrm>
      </p:grpSpPr>
      <p:pic>
        <p:nvPicPr>
          <p:cNvPr descr="CS_reverse.png" id="111" name="Google Shape;111;p31"/>
          <p:cNvPicPr preferRelativeResize="0"/>
          <p:nvPr/>
        </p:nvPicPr>
        <p:blipFill rotWithShape="1">
          <a:blip r:embed="rId3">
            <a:alphaModFix/>
          </a:blip>
          <a:srcRect b="0" l="0" r="0" t="0"/>
          <a:stretch/>
        </p:blipFill>
        <p:spPr>
          <a:xfrm>
            <a:off x="8287250" y="4782000"/>
            <a:ext cx="755226" cy="225325"/>
          </a:xfrm>
          <a:prstGeom prst="rect">
            <a:avLst/>
          </a:prstGeom>
          <a:noFill/>
          <a:ln>
            <a:noFill/>
          </a:ln>
        </p:spPr>
      </p:pic>
      <p:sp>
        <p:nvSpPr>
          <p:cNvPr id="112" name="Google Shape;112;p31"/>
          <p:cNvSpPr/>
          <p:nvPr/>
        </p:nvSpPr>
        <p:spPr>
          <a:xfrm>
            <a:off x="0" y="0"/>
            <a:ext cx="9144000" cy="25986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31"/>
          <p:cNvSpPr txBox="1"/>
          <p:nvPr/>
        </p:nvSpPr>
        <p:spPr>
          <a:xfrm>
            <a:off x="371475" y="2206550"/>
            <a:ext cx="8296800" cy="5682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4000"/>
              <a:buFont typeface="Arial"/>
              <a:buNone/>
            </a:pPr>
            <a:br>
              <a:rPr b="0" i="0" lang="en" sz="4000" u="none" cap="none" strike="noStrike">
                <a:solidFill>
                  <a:srgbClr val="000000"/>
                </a:solidFill>
                <a:latin typeface="Asap Condensed"/>
                <a:ea typeface="Asap Condensed"/>
                <a:cs typeface="Asap Condensed"/>
                <a:sym typeface="Asap Condensed"/>
              </a:rPr>
            </a:br>
            <a:r>
              <a:rPr b="1" i="0" lang="en" sz="4400" u="none" cap="none" strike="noStrike">
                <a:solidFill>
                  <a:srgbClr val="12B5EA"/>
                </a:solidFill>
                <a:highlight>
                  <a:schemeClr val="lt1"/>
                </a:highlight>
                <a:latin typeface="Asap Condensed"/>
                <a:ea typeface="Asap Condensed"/>
                <a:cs typeface="Asap Condensed"/>
                <a:sym typeface="Asap Condensed"/>
              </a:rPr>
              <a:t>  </a:t>
            </a:r>
            <a:r>
              <a:rPr b="1" i="0" lang="en" sz="4400" u="none" cap="none" strike="noStrike">
                <a:solidFill>
                  <a:schemeClr val="dk1"/>
                </a:solidFill>
                <a:highlight>
                  <a:schemeClr val="lt1"/>
                </a:highlight>
                <a:latin typeface="Asap Condensed"/>
                <a:ea typeface="Asap Condensed"/>
                <a:cs typeface="Asap Condensed"/>
                <a:sym typeface="Asap Condensed"/>
              </a:rPr>
              <a:t>Insert Title</a:t>
            </a:r>
            <a:r>
              <a:rPr b="1" i="0" lang="en" sz="4400" u="none" cap="none" strike="noStrike">
                <a:solidFill>
                  <a:schemeClr val="lt1"/>
                </a:solidFill>
                <a:highlight>
                  <a:schemeClr val="lt1"/>
                </a:highlight>
                <a:latin typeface="Asap Condensed"/>
                <a:ea typeface="Asap Condensed"/>
                <a:cs typeface="Asap Condensed"/>
                <a:sym typeface="Asap Condensed"/>
              </a:rPr>
              <a:t>.</a:t>
            </a:r>
            <a:endParaRPr b="1" i="0" sz="4400" u="none" cap="none" strike="noStrike">
              <a:solidFill>
                <a:schemeClr val="lt1"/>
              </a:solidFill>
              <a:highlight>
                <a:schemeClr val="lt1"/>
              </a:highlight>
              <a:latin typeface="Asap Condensed"/>
              <a:ea typeface="Asap Condensed"/>
              <a:cs typeface="Asap Condensed"/>
              <a:sym typeface="Asap Condense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range">
  <p:cSld name="TITLE_1_2">
    <p:bg>
      <p:bgPr>
        <a:solidFill>
          <a:srgbClr val="FF6F0C"/>
        </a:solidFill>
      </p:bgPr>
    </p:bg>
    <p:spTree>
      <p:nvGrpSpPr>
        <p:cNvPr id="114" name="Shape 114"/>
        <p:cNvGrpSpPr/>
        <p:nvPr/>
      </p:nvGrpSpPr>
      <p:grpSpPr>
        <a:xfrm>
          <a:off x="0" y="0"/>
          <a:ext cx="0" cy="0"/>
          <a:chOff x="0" y="0"/>
          <a:chExt cx="0" cy="0"/>
        </a:xfrm>
      </p:grpSpPr>
      <p:pic>
        <p:nvPicPr>
          <p:cNvPr descr="CS_reverse.png" id="115" name="Google Shape;115;p32"/>
          <p:cNvPicPr preferRelativeResize="0"/>
          <p:nvPr/>
        </p:nvPicPr>
        <p:blipFill rotWithShape="1">
          <a:blip r:embed="rId2">
            <a:alphaModFix/>
          </a:blip>
          <a:srcRect b="0" l="0" r="0" t="0"/>
          <a:stretch/>
        </p:blipFill>
        <p:spPr>
          <a:xfrm>
            <a:off x="8287250" y="4782000"/>
            <a:ext cx="755226" cy="225325"/>
          </a:xfrm>
          <a:prstGeom prst="rect">
            <a:avLst/>
          </a:prstGeom>
          <a:noFill/>
          <a:ln>
            <a:noFill/>
          </a:ln>
        </p:spPr>
      </p:pic>
      <p:sp>
        <p:nvSpPr>
          <p:cNvPr id="116" name="Google Shape;116;p32"/>
          <p:cNvSpPr txBox="1"/>
          <p:nvPr/>
        </p:nvSpPr>
        <p:spPr>
          <a:xfrm>
            <a:off x="371475" y="2206550"/>
            <a:ext cx="8296800" cy="5682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4000"/>
              <a:buFont typeface="Arial"/>
              <a:buNone/>
            </a:pPr>
            <a:br>
              <a:rPr b="0" i="0" lang="en" sz="4000" u="none" cap="none" strike="noStrike">
                <a:solidFill>
                  <a:srgbClr val="000000"/>
                </a:solidFill>
                <a:latin typeface="Asap Condensed"/>
                <a:ea typeface="Asap Condensed"/>
                <a:cs typeface="Asap Condensed"/>
                <a:sym typeface="Asap Condensed"/>
              </a:rPr>
            </a:br>
            <a:r>
              <a:rPr b="1" i="0" lang="en" sz="4400" u="none" cap="none" strike="noStrike">
                <a:solidFill>
                  <a:srgbClr val="12B5EA"/>
                </a:solidFill>
                <a:highlight>
                  <a:schemeClr val="lt1"/>
                </a:highlight>
                <a:latin typeface="Asap Condensed"/>
                <a:ea typeface="Asap Condensed"/>
                <a:cs typeface="Asap Condensed"/>
                <a:sym typeface="Asap Condensed"/>
              </a:rPr>
              <a:t>  </a:t>
            </a:r>
            <a:r>
              <a:rPr b="1" i="0" lang="en" sz="4400" u="none" cap="none" strike="noStrike">
                <a:solidFill>
                  <a:schemeClr val="dk1"/>
                </a:solidFill>
                <a:highlight>
                  <a:schemeClr val="lt1"/>
                </a:highlight>
                <a:latin typeface="Asap Condensed"/>
                <a:ea typeface="Asap Condensed"/>
                <a:cs typeface="Asap Condensed"/>
                <a:sym typeface="Asap Condensed"/>
              </a:rPr>
              <a:t>Insert Title</a:t>
            </a:r>
            <a:r>
              <a:rPr b="1" i="0" lang="en" sz="4400" u="none" cap="none" strike="noStrike">
                <a:solidFill>
                  <a:schemeClr val="lt1"/>
                </a:solidFill>
                <a:highlight>
                  <a:schemeClr val="lt1"/>
                </a:highlight>
                <a:latin typeface="Asap Condensed"/>
                <a:ea typeface="Asap Condensed"/>
                <a:cs typeface="Asap Condensed"/>
                <a:sym typeface="Asap Condensed"/>
              </a:rPr>
              <a:t>.</a:t>
            </a:r>
            <a:endParaRPr b="1" i="0" sz="4400" u="none" cap="none" strike="noStrike">
              <a:solidFill>
                <a:schemeClr val="lt1"/>
              </a:solidFill>
              <a:highlight>
                <a:schemeClr val="lt1"/>
              </a:highlight>
              <a:latin typeface="Asap Condensed"/>
              <a:ea typeface="Asap Condensed"/>
              <a:cs typeface="Asap Condensed"/>
              <a:sym typeface="Asap Condense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photos" type="tx">
  <p:cSld name="TITLE_AND_BODY">
    <p:bg>
      <p:bgPr>
        <a:solidFill>
          <a:schemeClr val="lt1"/>
        </a:solidFill>
      </p:bgPr>
    </p:bg>
    <p:spTree>
      <p:nvGrpSpPr>
        <p:cNvPr id="117" name="Shape 117"/>
        <p:cNvGrpSpPr/>
        <p:nvPr/>
      </p:nvGrpSpPr>
      <p:grpSpPr>
        <a:xfrm>
          <a:off x="0" y="0"/>
          <a:ext cx="0" cy="0"/>
          <a:chOff x="0" y="0"/>
          <a:chExt cx="0" cy="0"/>
        </a:xfrm>
      </p:grpSpPr>
      <p:sp>
        <p:nvSpPr>
          <p:cNvPr id="118" name="Google Shape;118;p33"/>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9" name="Google Shape;119;p33"/>
          <p:cNvPicPr preferRelativeResize="0"/>
          <p:nvPr/>
        </p:nvPicPr>
        <p:blipFill rotWithShape="1">
          <a:blip r:embed="rId2">
            <a:alphaModFix/>
          </a:blip>
          <a:srcRect b="0" l="16375" r="13704" t="0"/>
          <a:stretch/>
        </p:blipFill>
        <p:spPr>
          <a:xfrm>
            <a:off x="0" y="567000"/>
            <a:ext cx="4541000" cy="4576500"/>
          </a:xfrm>
          <a:prstGeom prst="rect">
            <a:avLst/>
          </a:prstGeom>
          <a:noFill/>
          <a:ln>
            <a:noFill/>
          </a:ln>
        </p:spPr>
      </p:pic>
      <p:pic>
        <p:nvPicPr>
          <p:cNvPr id="120" name="Google Shape;120;p33"/>
          <p:cNvPicPr preferRelativeResize="0"/>
          <p:nvPr/>
        </p:nvPicPr>
        <p:blipFill rotWithShape="1">
          <a:blip r:embed="rId3">
            <a:alphaModFix/>
          </a:blip>
          <a:srcRect b="0" l="20942" r="8734" t="0"/>
          <a:stretch/>
        </p:blipFill>
        <p:spPr>
          <a:xfrm>
            <a:off x="4574250" y="567000"/>
            <a:ext cx="4569750" cy="4576498"/>
          </a:xfrm>
          <a:prstGeom prst="rect">
            <a:avLst/>
          </a:prstGeom>
          <a:noFill/>
          <a:ln>
            <a:noFill/>
          </a:ln>
        </p:spPr>
      </p:pic>
      <p:sp>
        <p:nvSpPr>
          <p:cNvPr id="121" name="Google Shape;121;p33"/>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b="1" i="0" lang="en" sz="4000" u="none" cap="none" strike="noStrike">
                <a:solidFill>
                  <a:srgbClr val="FFFFFF"/>
                </a:solidFill>
                <a:highlight>
                  <a:srgbClr val="12B5EA"/>
                </a:highlight>
                <a:latin typeface="Asap Condensed"/>
                <a:ea typeface="Asap Condensed"/>
                <a:cs typeface="Asap Condensed"/>
                <a:sym typeface="Asap Condensed"/>
              </a:rPr>
              <a:t> T</a:t>
            </a:r>
            <a:r>
              <a:rPr b="1" i="0" lang="en" sz="4000" u="none" cap="none" strike="noStrike">
                <a:solidFill>
                  <a:schemeClr val="lt1"/>
                </a:solidFill>
                <a:highlight>
                  <a:srgbClr val="12B5EA"/>
                </a:highlight>
                <a:latin typeface="Asap Condensed"/>
                <a:ea typeface="Asap Condensed"/>
                <a:cs typeface="Asap Condensed"/>
                <a:sym typeface="Asap Condensed"/>
              </a:rPr>
              <a:t>wo photos insert title here</a:t>
            </a:r>
            <a:r>
              <a:rPr b="1" i="0" lang="en" sz="4000" u="none" cap="none" strike="noStrike">
                <a:solidFill>
                  <a:srgbClr val="12B5EA"/>
                </a:solidFill>
                <a:highlight>
                  <a:srgbClr val="12B5EA"/>
                </a:highlight>
                <a:latin typeface="Asap Condensed"/>
                <a:ea typeface="Asap Condensed"/>
                <a:cs typeface="Asap Condensed"/>
                <a:sym typeface="Asap Condensed"/>
              </a:rPr>
              <a:t>.</a:t>
            </a:r>
            <a:endParaRPr b="1" i="0" sz="4000" u="none" cap="none" strike="noStrike">
              <a:solidFill>
                <a:srgbClr val="12B5EA"/>
              </a:solidFill>
              <a:highlight>
                <a:srgbClr val="12B5EA"/>
              </a:highlight>
              <a:latin typeface="Asap Condensed"/>
              <a:ea typeface="Asap Condensed"/>
              <a:cs typeface="Asap Condensed"/>
              <a:sym typeface="Asap Condense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photo with bullets">
  <p:cSld name="TITLE_AND_BODY_2">
    <p:bg>
      <p:bgPr>
        <a:solidFill>
          <a:srgbClr val="FFFFFF"/>
        </a:solidFill>
      </p:bgPr>
    </p:bg>
    <p:spTree>
      <p:nvGrpSpPr>
        <p:cNvPr id="122" name="Shape 122"/>
        <p:cNvGrpSpPr/>
        <p:nvPr/>
      </p:nvGrpSpPr>
      <p:grpSpPr>
        <a:xfrm>
          <a:off x="0" y="0"/>
          <a:ext cx="0" cy="0"/>
          <a:chOff x="0" y="0"/>
          <a:chExt cx="0" cy="0"/>
        </a:xfrm>
      </p:grpSpPr>
      <p:sp>
        <p:nvSpPr>
          <p:cNvPr id="123" name="Google Shape;123;p34"/>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4" name="Google Shape;124;p34"/>
          <p:cNvPicPr preferRelativeResize="0"/>
          <p:nvPr/>
        </p:nvPicPr>
        <p:blipFill rotWithShape="1">
          <a:blip r:embed="rId2">
            <a:alphaModFix/>
          </a:blip>
          <a:srcRect b="0" l="16375" r="13704" t="0"/>
          <a:stretch/>
        </p:blipFill>
        <p:spPr>
          <a:xfrm>
            <a:off x="0" y="567000"/>
            <a:ext cx="4541000" cy="4576500"/>
          </a:xfrm>
          <a:prstGeom prst="rect">
            <a:avLst/>
          </a:prstGeom>
          <a:noFill/>
          <a:ln>
            <a:noFill/>
          </a:ln>
        </p:spPr>
      </p:pic>
      <p:sp>
        <p:nvSpPr>
          <p:cNvPr id="125" name="Google Shape;125;p34"/>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b="1" i="0" lang="en" sz="4000" u="none" cap="none" strike="noStrike">
                <a:solidFill>
                  <a:srgbClr val="000000"/>
                </a:solidFill>
                <a:highlight>
                  <a:srgbClr val="12B5EA"/>
                </a:highlight>
                <a:latin typeface="Asap Condensed"/>
                <a:ea typeface="Asap Condensed"/>
                <a:cs typeface="Asap Condensed"/>
                <a:sym typeface="Asap Condensed"/>
              </a:rPr>
              <a:t> </a:t>
            </a:r>
            <a:r>
              <a:rPr b="1" i="0" lang="en" sz="4000" u="none" cap="none" strike="noStrike">
                <a:solidFill>
                  <a:schemeClr val="lt1"/>
                </a:solidFill>
                <a:highlight>
                  <a:srgbClr val="12B5EA"/>
                </a:highlight>
                <a:latin typeface="Asap Condensed"/>
                <a:ea typeface="Asap Condensed"/>
                <a:cs typeface="Asap Condensed"/>
                <a:sym typeface="Asap Condensed"/>
              </a:rPr>
              <a:t>One photo bullets insert title here</a:t>
            </a:r>
            <a:r>
              <a:rPr b="1" i="0" lang="en" sz="4000" u="none" cap="none" strike="noStrike">
                <a:solidFill>
                  <a:srgbClr val="12B5EA"/>
                </a:solidFill>
                <a:highlight>
                  <a:srgbClr val="12B5EA"/>
                </a:highlight>
                <a:latin typeface="Asap Condensed"/>
                <a:ea typeface="Asap Condensed"/>
                <a:cs typeface="Asap Condensed"/>
                <a:sym typeface="Asap Condensed"/>
              </a:rPr>
              <a:t>.</a:t>
            </a:r>
            <a:endParaRPr b="1" i="0" sz="4000" u="none" cap="none" strike="noStrike">
              <a:solidFill>
                <a:srgbClr val="12B5EA"/>
              </a:solidFill>
              <a:highlight>
                <a:srgbClr val="12B5EA"/>
              </a:highlight>
              <a:latin typeface="Asap Condensed"/>
              <a:ea typeface="Asap Condensed"/>
              <a:cs typeface="Asap Condensed"/>
              <a:sym typeface="Asap Condensed"/>
            </a:endParaRPr>
          </a:p>
        </p:txBody>
      </p:sp>
      <p:sp>
        <p:nvSpPr>
          <p:cNvPr id="126" name="Google Shape;126;p34"/>
          <p:cNvSpPr txBox="1"/>
          <p:nvPr/>
        </p:nvSpPr>
        <p:spPr>
          <a:xfrm>
            <a:off x="4975475" y="1207925"/>
            <a:ext cx="3703200" cy="364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2"/>
              </a:buClr>
              <a:buSzPts val="1100"/>
              <a:buFont typeface="Arial"/>
              <a:buNone/>
            </a:pPr>
            <a:r>
              <a:rPr b="0" i="0" lang="en" sz="1500" u="none" cap="none" strike="noStrike">
                <a:solidFill>
                  <a:srgbClr val="0494CB"/>
                </a:solidFill>
                <a:latin typeface="Asap Condensed Medium"/>
                <a:ea typeface="Asap Condensed Medium"/>
                <a:cs typeface="Asap Condensed Medium"/>
                <a:sym typeface="Asap Condensed Medium"/>
              </a:rPr>
              <a:t>Participants organize teams, gather data, identify partners, and assess current capabilities in improvement methods and.</a:t>
            </a:r>
            <a:endParaRPr b="0" i="0" sz="1500" u="none" cap="none" strike="noStrike">
              <a:solidFill>
                <a:srgbClr val="0494CB"/>
              </a:solidFill>
              <a:latin typeface="Asap Condensed Medium"/>
              <a:ea typeface="Asap Condensed Medium"/>
              <a:cs typeface="Asap Condensed Medium"/>
              <a:sym typeface="Asap Condensed Medium"/>
            </a:endParaRPr>
          </a:p>
          <a:p>
            <a:pPr indent="0" lvl="0" marL="0" marR="0" rtl="0" algn="l">
              <a:lnSpc>
                <a:spcPct val="100000"/>
              </a:lnSpc>
              <a:spcBef>
                <a:spcPts val="0"/>
              </a:spcBef>
              <a:spcAft>
                <a:spcPts val="0"/>
              </a:spcAft>
              <a:buClr>
                <a:schemeClr val="dk2"/>
              </a:buClr>
              <a:buSzPts val="1100"/>
              <a:buFont typeface="Arial"/>
              <a:buNone/>
            </a:pPr>
            <a:r>
              <a:t/>
            </a:r>
            <a:endParaRPr b="0" i="0" sz="1500" u="none" cap="none" strike="noStrike">
              <a:solidFill>
                <a:srgbClr val="0494CB"/>
              </a:solidFill>
              <a:latin typeface="Raleway"/>
              <a:ea typeface="Raleway"/>
              <a:cs typeface="Raleway"/>
              <a:sym typeface="Raleway"/>
            </a:endParaRPr>
          </a:p>
          <a:p>
            <a:pPr indent="-209550" lvl="0" marL="228600" marR="0" rtl="0" algn="l">
              <a:lnSpc>
                <a:spcPct val="100000"/>
              </a:lnSpc>
              <a:spcBef>
                <a:spcPts val="0"/>
              </a:spcBef>
              <a:spcAft>
                <a:spcPts val="0"/>
              </a:spcAft>
              <a:buClr>
                <a:srgbClr val="9E9E9E"/>
              </a:buClr>
              <a:buSzPts val="1500"/>
              <a:buFont typeface="Asap Condensed"/>
              <a:buChar char="●"/>
            </a:pPr>
            <a:r>
              <a:rPr b="0" i="0" lang="en" sz="1500" u="none" cap="none" strike="noStrike">
                <a:solidFill>
                  <a:srgbClr val="9E9E9E"/>
                </a:solidFill>
                <a:latin typeface="Asap Condensed"/>
                <a:ea typeface="Asap Condensed"/>
                <a:cs typeface="Asap Condensed"/>
                <a:sym typeface="Asap Condensed"/>
              </a:rPr>
              <a:t>Participants organize teams, gather data, identify</a:t>
            </a:r>
            <a:endParaRPr b="0" i="0" sz="1500" u="none" cap="none" strike="noStrike">
              <a:solidFill>
                <a:srgbClr val="9E9E9E"/>
              </a:solidFill>
              <a:latin typeface="Asap Condensed"/>
              <a:ea typeface="Asap Condensed"/>
              <a:cs typeface="Asap Condensed"/>
              <a:sym typeface="Asap Condensed"/>
            </a:endParaRPr>
          </a:p>
          <a:p>
            <a:pPr indent="-209550" lvl="0" marL="228600" marR="0" rtl="0" algn="l">
              <a:lnSpc>
                <a:spcPct val="100000"/>
              </a:lnSpc>
              <a:spcBef>
                <a:spcPts val="0"/>
              </a:spcBef>
              <a:spcAft>
                <a:spcPts val="0"/>
              </a:spcAft>
              <a:buClr>
                <a:srgbClr val="9E9E9E"/>
              </a:buClr>
              <a:buSzPts val="1500"/>
              <a:buFont typeface="Asap Condensed"/>
              <a:buChar char="●"/>
            </a:pPr>
            <a:r>
              <a:rPr b="0" i="0" lang="en" sz="1500" u="none" cap="none" strike="noStrike">
                <a:solidFill>
                  <a:srgbClr val="9E9E9E"/>
                </a:solidFill>
                <a:latin typeface="Asap Condensed"/>
                <a:ea typeface="Asap Condensed"/>
                <a:cs typeface="Asap Condensed"/>
                <a:sym typeface="Asap Condensed"/>
              </a:rPr>
              <a:t>partners, and assess current capabilities in</a:t>
            </a:r>
            <a:endParaRPr b="0" i="0" sz="1500" u="none" cap="none" strike="noStrike">
              <a:solidFill>
                <a:srgbClr val="9E9E9E"/>
              </a:solidFill>
              <a:latin typeface="Asap Condensed"/>
              <a:ea typeface="Asap Condensed"/>
              <a:cs typeface="Asap Condensed"/>
              <a:sym typeface="Asap Condensed"/>
            </a:endParaRPr>
          </a:p>
          <a:p>
            <a:pPr indent="-209550" lvl="0" marL="228600" marR="0" rtl="0" algn="l">
              <a:lnSpc>
                <a:spcPct val="100000"/>
              </a:lnSpc>
              <a:spcBef>
                <a:spcPts val="0"/>
              </a:spcBef>
              <a:spcAft>
                <a:spcPts val="0"/>
              </a:spcAft>
              <a:buClr>
                <a:srgbClr val="9E9E9E"/>
              </a:buClr>
              <a:buSzPts val="1500"/>
              <a:buFont typeface="Asap Condensed"/>
              <a:buChar char="●"/>
            </a:pPr>
            <a:r>
              <a:rPr b="0" i="0" lang="en" sz="1500" u="none" cap="none" strike="noStrike">
                <a:solidFill>
                  <a:srgbClr val="9E9E9E"/>
                </a:solidFill>
                <a:latin typeface="Asap Condensed"/>
                <a:ea typeface="Asap Condensed"/>
                <a:cs typeface="Asap Condensed"/>
                <a:sym typeface="Asap Condensed"/>
              </a:rPr>
              <a:t>improvement methods and project management</a:t>
            </a:r>
            <a:endParaRPr b="0" i="0" sz="1500" u="none" cap="none" strike="noStrike">
              <a:solidFill>
                <a:srgbClr val="9E9E9E"/>
              </a:solidFill>
              <a:latin typeface="Asap Condensed"/>
              <a:ea typeface="Asap Condensed"/>
              <a:cs typeface="Asap Condensed"/>
              <a:sym typeface="Asap Condensed"/>
            </a:endParaRPr>
          </a:p>
          <a:p>
            <a:pPr indent="-323850" lvl="1" marL="914400" marR="0" rtl="0" algn="l">
              <a:lnSpc>
                <a:spcPct val="100000"/>
              </a:lnSpc>
              <a:spcBef>
                <a:spcPts val="0"/>
              </a:spcBef>
              <a:spcAft>
                <a:spcPts val="0"/>
              </a:spcAft>
              <a:buClr>
                <a:srgbClr val="9E9E9E"/>
              </a:buClr>
              <a:buSzPts val="1500"/>
              <a:buFont typeface="Asap Condensed"/>
              <a:buChar char="○"/>
            </a:pPr>
            <a:r>
              <a:rPr b="0" i="0" lang="en" sz="1500" u="none" cap="none" strike="noStrike">
                <a:solidFill>
                  <a:srgbClr val="9E9E9E"/>
                </a:solidFill>
                <a:latin typeface="Asap Condensed"/>
                <a:ea typeface="Asap Condensed"/>
                <a:cs typeface="Asap Condensed"/>
                <a:sym typeface="Asap Condensed"/>
              </a:rPr>
              <a:t>Sub bullet</a:t>
            </a:r>
            <a:endParaRPr b="0" i="0" sz="1500" u="none" cap="none" strike="noStrike">
              <a:solidFill>
                <a:srgbClr val="9E9E9E"/>
              </a:solidFill>
              <a:latin typeface="Asap Condensed"/>
              <a:ea typeface="Asap Condensed"/>
              <a:cs typeface="Asap Condensed"/>
              <a:sym typeface="Asap Condensed"/>
            </a:endParaRPr>
          </a:p>
          <a:p>
            <a:pPr indent="-323850" lvl="2" marL="1371600" marR="0" rtl="0" algn="l">
              <a:lnSpc>
                <a:spcPct val="100000"/>
              </a:lnSpc>
              <a:spcBef>
                <a:spcPts val="0"/>
              </a:spcBef>
              <a:spcAft>
                <a:spcPts val="0"/>
              </a:spcAft>
              <a:buClr>
                <a:srgbClr val="9E9E9E"/>
              </a:buClr>
              <a:buSzPts val="1500"/>
              <a:buFont typeface="Asap Condensed"/>
              <a:buChar char="■"/>
            </a:pPr>
            <a:r>
              <a:rPr b="0" i="0" lang="en" sz="1500" u="none" cap="none" strike="noStrike">
                <a:solidFill>
                  <a:srgbClr val="9E9E9E"/>
                </a:solidFill>
                <a:latin typeface="Asap Condensed"/>
                <a:ea typeface="Asap Condensed"/>
                <a:cs typeface="Asap Condensed"/>
                <a:sym typeface="Asap Condensed"/>
              </a:rPr>
              <a:t>Third level bullet</a:t>
            </a:r>
            <a:endParaRPr b="0" i="0" sz="1500" u="none" cap="none" strike="noStrike">
              <a:solidFill>
                <a:srgbClr val="9E9E9E"/>
              </a:solidFill>
              <a:latin typeface="Asap Condensed"/>
              <a:ea typeface="Asap Condensed"/>
              <a:cs typeface="Asap Condensed"/>
              <a:sym typeface="Asap Condensed"/>
            </a:endParaRPr>
          </a:p>
          <a:p>
            <a:pPr indent="-323850" lvl="2" marL="1371600" marR="0" rtl="0" algn="l">
              <a:lnSpc>
                <a:spcPct val="100000"/>
              </a:lnSpc>
              <a:spcBef>
                <a:spcPts val="0"/>
              </a:spcBef>
              <a:spcAft>
                <a:spcPts val="0"/>
              </a:spcAft>
              <a:buClr>
                <a:srgbClr val="9E9E9E"/>
              </a:buClr>
              <a:buSzPts val="1500"/>
              <a:buFont typeface="Asap Condensed"/>
              <a:buChar char="■"/>
            </a:pPr>
            <a:r>
              <a:rPr b="0" i="0" lang="en" sz="1500" u="none" cap="none" strike="noStrike">
                <a:solidFill>
                  <a:srgbClr val="9E9E9E"/>
                </a:solidFill>
                <a:latin typeface="Asap Condensed"/>
                <a:ea typeface="Asap Condensed"/>
                <a:cs typeface="Asap Condensed"/>
                <a:sym typeface="Asap Condensed"/>
              </a:rPr>
              <a:t>Third level bullet</a:t>
            </a:r>
            <a:endParaRPr b="0" i="0" sz="1500" u="none" cap="none" strike="noStrike">
              <a:solidFill>
                <a:srgbClr val="9E9E9E"/>
              </a:solidFill>
              <a:latin typeface="Asap Condensed"/>
              <a:ea typeface="Asap Condensed"/>
              <a:cs typeface="Asap Condensed"/>
              <a:sym typeface="Asap Condensed"/>
            </a:endParaRPr>
          </a:p>
          <a:p>
            <a:pPr indent="0" lvl="0" marL="137160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9E9E9E"/>
              </a:solidFill>
              <a:latin typeface="Asap Condensed"/>
              <a:ea typeface="Asap Condensed"/>
              <a:cs typeface="Asap Condensed"/>
              <a:sym typeface="Asap Condensed"/>
            </a:endParaRPr>
          </a:p>
          <a:p>
            <a:pPr indent="0" lvl="0" marL="34290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9E9E9E"/>
              </a:solidFill>
              <a:latin typeface="Asap Condensed"/>
              <a:ea typeface="Asap Condensed"/>
              <a:cs typeface="Asap Condensed"/>
              <a:sym typeface="Asap Condense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photo with text">
  <p:cSld name="TITLE_AND_BODY_2_1">
    <p:bg>
      <p:bgPr>
        <a:solidFill>
          <a:srgbClr val="FFFFFF"/>
        </a:solidFill>
      </p:bgPr>
    </p:bg>
    <p:spTree>
      <p:nvGrpSpPr>
        <p:cNvPr id="127" name="Shape 127"/>
        <p:cNvGrpSpPr/>
        <p:nvPr/>
      </p:nvGrpSpPr>
      <p:grpSpPr>
        <a:xfrm>
          <a:off x="0" y="0"/>
          <a:ext cx="0" cy="0"/>
          <a:chOff x="0" y="0"/>
          <a:chExt cx="0" cy="0"/>
        </a:xfrm>
      </p:grpSpPr>
      <p:sp>
        <p:nvSpPr>
          <p:cNvPr id="128" name="Google Shape;128;p35"/>
          <p:cNvSpPr txBox="1"/>
          <p:nvPr/>
        </p:nvSpPr>
        <p:spPr>
          <a:xfrm>
            <a:off x="4975475" y="1207925"/>
            <a:ext cx="3703200" cy="364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9E9E9E"/>
                </a:solidFill>
                <a:latin typeface="Asap Condensed"/>
                <a:ea typeface="Asap Condensed"/>
                <a:cs typeface="Asap Condensed"/>
                <a:sym typeface="Asap Condensed"/>
              </a:rPr>
              <a:t>Participants organize teams, gather data, identify partners, and assess current capabilities in improvement methods and</a:t>
            </a:r>
            <a:endParaRPr b="0" i="0" sz="1500" u="none" cap="none" strike="noStrike">
              <a:solidFill>
                <a:srgbClr val="9E9E9E"/>
              </a:solidFill>
              <a:latin typeface="Asap Condensed"/>
              <a:ea typeface="Asap Condensed"/>
              <a:cs typeface="Asap Condensed"/>
              <a:sym typeface="Asap Condensed"/>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9E9E9E"/>
              </a:solidFill>
              <a:latin typeface="Asap Condensed"/>
              <a:ea typeface="Asap Condensed"/>
              <a:cs typeface="Asap Condensed"/>
              <a:sym typeface="Asap Condensed"/>
            </a:endParaRPr>
          </a:p>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9E9E9E"/>
                </a:solidFill>
                <a:latin typeface="Asap Condensed"/>
                <a:ea typeface="Asap Condensed"/>
                <a:cs typeface="Asap Condensed"/>
                <a:sym typeface="Asap Condensed"/>
              </a:rPr>
              <a:t>Participants organize teams, gather data, identify partners, and assess current capabilities in improvement methods and.</a:t>
            </a:r>
            <a:endParaRPr b="0" i="0" sz="1500" u="none" cap="none" strike="noStrike">
              <a:solidFill>
                <a:srgbClr val="9E9E9E"/>
              </a:solidFill>
              <a:latin typeface="Asap Condensed"/>
              <a:ea typeface="Asap Condensed"/>
              <a:cs typeface="Asap Condensed"/>
              <a:sym typeface="Asap Condensed"/>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9E9E9E"/>
              </a:solidFill>
              <a:latin typeface="Asap Condensed"/>
              <a:ea typeface="Asap Condensed"/>
              <a:cs typeface="Asap Condensed"/>
              <a:sym typeface="Asap Condensed"/>
            </a:endParaRPr>
          </a:p>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9E9E9E"/>
                </a:solidFill>
                <a:latin typeface="Asap Condensed"/>
                <a:ea typeface="Asap Condensed"/>
                <a:cs typeface="Asap Condensed"/>
                <a:sym typeface="Asap Condensed"/>
              </a:rPr>
              <a:t>Participants organize teams, gather data, identify partners, and assess current capabilities in improvement methods and.</a:t>
            </a:r>
            <a:endParaRPr b="0" i="0" sz="1500" u="none" cap="none" strike="noStrike">
              <a:solidFill>
                <a:srgbClr val="9E9E9E"/>
              </a:solidFill>
              <a:latin typeface="Asap Condensed"/>
              <a:ea typeface="Asap Condensed"/>
              <a:cs typeface="Asap Condensed"/>
              <a:sym typeface="Asap Condensed"/>
            </a:endParaRPr>
          </a:p>
          <a:p>
            <a:pPr indent="0" lvl="0" marL="34290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9E9E9E"/>
              </a:solidFill>
              <a:latin typeface="Asap Condensed"/>
              <a:ea typeface="Asap Condensed"/>
              <a:cs typeface="Asap Condensed"/>
              <a:sym typeface="Asap Condensed"/>
            </a:endParaRPr>
          </a:p>
          <a:p>
            <a:pPr indent="0" lvl="0" marL="34290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9E9E9E"/>
              </a:solidFill>
              <a:latin typeface="Asap Condensed"/>
              <a:ea typeface="Asap Condensed"/>
              <a:cs typeface="Asap Condensed"/>
              <a:sym typeface="Asap Condensed"/>
            </a:endParaRPr>
          </a:p>
        </p:txBody>
      </p:sp>
      <p:pic>
        <p:nvPicPr>
          <p:cNvPr id="129" name="Google Shape;129;p35"/>
          <p:cNvPicPr preferRelativeResize="0"/>
          <p:nvPr/>
        </p:nvPicPr>
        <p:blipFill rotWithShape="1">
          <a:blip r:embed="rId2">
            <a:alphaModFix/>
          </a:blip>
          <a:srcRect b="0" l="16375" r="13704" t="0"/>
          <a:stretch/>
        </p:blipFill>
        <p:spPr>
          <a:xfrm>
            <a:off x="0" y="567000"/>
            <a:ext cx="4541000" cy="4576500"/>
          </a:xfrm>
          <a:prstGeom prst="rect">
            <a:avLst/>
          </a:prstGeom>
          <a:noFill/>
          <a:ln>
            <a:noFill/>
          </a:ln>
        </p:spPr>
      </p:pic>
      <p:sp>
        <p:nvSpPr>
          <p:cNvPr id="130" name="Google Shape;130;p35"/>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35"/>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b="1" i="0" lang="en" sz="4000" u="none" cap="none" strike="noStrike">
                <a:solidFill>
                  <a:srgbClr val="000000"/>
                </a:solidFill>
                <a:highlight>
                  <a:srgbClr val="12B5EA"/>
                </a:highlight>
                <a:latin typeface="Asap Condensed"/>
                <a:ea typeface="Asap Condensed"/>
                <a:cs typeface="Asap Condensed"/>
                <a:sym typeface="Asap Condensed"/>
              </a:rPr>
              <a:t> </a:t>
            </a:r>
            <a:r>
              <a:rPr b="1" i="0" lang="en" sz="4000" u="none" cap="none" strike="noStrike">
                <a:solidFill>
                  <a:schemeClr val="lt1"/>
                </a:solidFill>
                <a:highlight>
                  <a:srgbClr val="12B5EA"/>
                </a:highlight>
                <a:latin typeface="Asap Condensed"/>
                <a:ea typeface="Asap Condensed"/>
                <a:cs typeface="Asap Condensed"/>
                <a:sym typeface="Asap Condensed"/>
              </a:rPr>
              <a:t>One photo bullets insert title here</a:t>
            </a:r>
            <a:r>
              <a:rPr b="1" i="0" lang="en" sz="4000" u="none" cap="none" strike="noStrike">
                <a:solidFill>
                  <a:srgbClr val="12B5EA"/>
                </a:solidFill>
                <a:highlight>
                  <a:srgbClr val="12B5EA"/>
                </a:highlight>
                <a:latin typeface="Asap Condensed"/>
                <a:ea typeface="Asap Condensed"/>
                <a:cs typeface="Asap Condensed"/>
                <a:sym typeface="Asap Condensed"/>
              </a:rPr>
              <a:t>.</a:t>
            </a:r>
            <a:endParaRPr b="1" i="0" sz="4000" u="none" cap="none" strike="noStrike">
              <a:solidFill>
                <a:srgbClr val="12B5EA"/>
              </a:solidFill>
              <a:highlight>
                <a:srgbClr val="12B5EA"/>
              </a:highlight>
              <a:latin typeface="Asap Condensed"/>
              <a:ea typeface="Asap Condensed"/>
              <a:cs typeface="Asap Condensed"/>
              <a:sym typeface="Asap Condense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graphics">
  <p:cSld name="TITLE_AND_BODY_2_1_1">
    <p:bg>
      <p:bgPr>
        <a:solidFill>
          <a:srgbClr val="FFFFFF"/>
        </a:solidFill>
      </p:bgPr>
    </p:bg>
    <p:spTree>
      <p:nvGrpSpPr>
        <p:cNvPr id="132" name="Shape 132"/>
        <p:cNvGrpSpPr/>
        <p:nvPr/>
      </p:nvGrpSpPr>
      <p:grpSpPr>
        <a:xfrm>
          <a:off x="0" y="0"/>
          <a:ext cx="0" cy="0"/>
          <a:chOff x="0" y="0"/>
          <a:chExt cx="0" cy="0"/>
        </a:xfrm>
      </p:grpSpPr>
      <p:sp>
        <p:nvSpPr>
          <p:cNvPr id="133" name="Google Shape;133;p36"/>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36"/>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b="1" i="0" lang="en" sz="4000" u="none" cap="none" strike="noStrike">
                <a:solidFill>
                  <a:srgbClr val="000000"/>
                </a:solidFill>
                <a:highlight>
                  <a:srgbClr val="12B5EA"/>
                </a:highlight>
                <a:latin typeface="Asap Condensed"/>
                <a:ea typeface="Asap Condensed"/>
                <a:cs typeface="Asap Condensed"/>
                <a:sym typeface="Asap Condensed"/>
              </a:rPr>
              <a:t> </a:t>
            </a:r>
            <a:r>
              <a:rPr b="1" i="0" lang="en" sz="4000" u="none" cap="none" strike="noStrike">
                <a:solidFill>
                  <a:schemeClr val="lt1"/>
                </a:solidFill>
                <a:highlight>
                  <a:srgbClr val="12B5EA"/>
                </a:highlight>
                <a:latin typeface="Asap Condensed"/>
                <a:ea typeface="Asap Condensed"/>
                <a:cs typeface="Asap Condensed"/>
                <a:sym typeface="Asap Condensed"/>
              </a:rPr>
              <a:t>Infographics insert title here</a:t>
            </a:r>
            <a:r>
              <a:rPr b="1" i="0" lang="en" sz="4000" u="none" cap="none" strike="noStrike">
                <a:solidFill>
                  <a:srgbClr val="12B5EA"/>
                </a:solidFill>
                <a:highlight>
                  <a:srgbClr val="12B5EA"/>
                </a:highlight>
                <a:latin typeface="Asap Condensed"/>
                <a:ea typeface="Asap Condensed"/>
                <a:cs typeface="Asap Condensed"/>
                <a:sym typeface="Asap Condensed"/>
              </a:rPr>
              <a:t>.</a:t>
            </a:r>
            <a:endParaRPr b="1" i="0" sz="4000" u="none" cap="none" strike="noStrike">
              <a:solidFill>
                <a:srgbClr val="12B5EA"/>
              </a:solidFill>
              <a:highlight>
                <a:srgbClr val="12B5EA"/>
              </a:highlight>
              <a:latin typeface="Asap Condensed"/>
              <a:ea typeface="Asap Condensed"/>
              <a:cs typeface="Asap Condensed"/>
              <a:sym typeface="Asap Condensed"/>
            </a:endParaRPr>
          </a:p>
        </p:txBody>
      </p:sp>
      <p:pic>
        <p:nvPicPr>
          <p:cNvPr id="135" name="Google Shape;135;p36"/>
          <p:cNvPicPr preferRelativeResize="0"/>
          <p:nvPr/>
        </p:nvPicPr>
        <p:blipFill rotWithShape="1">
          <a:blip r:embed="rId2">
            <a:alphaModFix/>
          </a:blip>
          <a:srcRect b="0" l="0" r="0" t="0"/>
          <a:stretch/>
        </p:blipFill>
        <p:spPr>
          <a:xfrm>
            <a:off x="420625" y="1131725"/>
            <a:ext cx="8258048" cy="3217250"/>
          </a:xfrm>
          <a:prstGeom prst="rect">
            <a:avLst/>
          </a:prstGeom>
          <a:noFill/>
          <a:ln cap="flat" cmpd="sng" w="9525">
            <a:solidFill>
              <a:srgbClr val="0494CB"/>
            </a:solidFill>
            <a:prstDash val="solid"/>
            <a:round/>
            <a:headEnd len="sm" w="sm" type="none"/>
            <a:tailEnd len="sm" w="sm" type="none"/>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shboard">
  <p:cSld name="TITLE_AND_BODY_2_1_1_1">
    <p:bg>
      <p:bgPr>
        <a:solidFill>
          <a:srgbClr val="FFFFFF"/>
        </a:solidFill>
      </p:bgPr>
    </p:bg>
    <p:spTree>
      <p:nvGrpSpPr>
        <p:cNvPr id="136" name="Shape 136"/>
        <p:cNvGrpSpPr/>
        <p:nvPr/>
      </p:nvGrpSpPr>
      <p:grpSpPr>
        <a:xfrm>
          <a:off x="0" y="0"/>
          <a:ext cx="0" cy="0"/>
          <a:chOff x="0" y="0"/>
          <a:chExt cx="0" cy="0"/>
        </a:xfrm>
      </p:grpSpPr>
      <p:sp>
        <p:nvSpPr>
          <p:cNvPr id="137" name="Google Shape;137;p37"/>
          <p:cNvSpPr/>
          <p:nvPr/>
        </p:nvSpPr>
        <p:spPr>
          <a:xfrm>
            <a:off x="0" y="0"/>
            <a:ext cx="4541700" cy="5143500"/>
          </a:xfrm>
          <a:prstGeom prst="rect">
            <a:avLst/>
          </a:prstGeom>
          <a:solidFill>
            <a:srgbClr val="FF6F0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8" name="Google Shape;138;p37"/>
          <p:cNvPicPr preferRelativeResize="0"/>
          <p:nvPr/>
        </p:nvPicPr>
        <p:blipFill rotWithShape="1">
          <a:blip r:embed="rId2">
            <a:alphaModFix/>
          </a:blip>
          <a:srcRect b="0" l="0" r="0" t="0"/>
          <a:stretch/>
        </p:blipFill>
        <p:spPr>
          <a:xfrm>
            <a:off x="228600" y="-41673"/>
            <a:ext cx="8991600" cy="5212822"/>
          </a:xfrm>
          <a:prstGeom prst="rect">
            <a:avLst/>
          </a:prstGeom>
          <a:noFill/>
          <a:ln>
            <a:noFill/>
          </a:ln>
        </p:spPr>
      </p:pic>
      <p:sp>
        <p:nvSpPr>
          <p:cNvPr id="139" name="Google Shape;139;p37"/>
          <p:cNvSpPr/>
          <p:nvPr/>
        </p:nvSpPr>
        <p:spPr>
          <a:xfrm>
            <a:off x="4764350" y="1246425"/>
            <a:ext cx="489300" cy="427200"/>
          </a:xfrm>
          <a:prstGeom prst="rect">
            <a:avLst/>
          </a:prstGeom>
          <a:solidFill>
            <a:srgbClr val="95205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37"/>
          <p:cNvSpPr/>
          <p:nvPr/>
        </p:nvSpPr>
        <p:spPr>
          <a:xfrm flipH="1">
            <a:off x="5031950" y="1147075"/>
            <a:ext cx="221700" cy="538500"/>
          </a:xfrm>
          <a:prstGeom prst="rtTriangle">
            <a:avLst/>
          </a:prstGeom>
          <a:solidFill>
            <a:srgbClr val="C45E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37"/>
          <p:cNvSpPr txBox="1"/>
          <p:nvPr/>
        </p:nvSpPr>
        <p:spPr>
          <a:xfrm>
            <a:off x="4662950" y="1186625"/>
            <a:ext cx="772500" cy="534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300"/>
              <a:buFont typeface="Arial"/>
              <a:buNone/>
            </a:pPr>
            <a:r>
              <a:rPr b="1" i="0" lang="en" sz="4300" u="none" cap="none" strike="noStrike">
                <a:solidFill>
                  <a:schemeClr val="lt1"/>
                </a:solidFill>
                <a:latin typeface="Asap Condensed"/>
                <a:ea typeface="Asap Condensed"/>
                <a:cs typeface="Asap Condensed"/>
                <a:sym typeface="Asap Condensed"/>
              </a:rPr>
              <a:t>13</a:t>
            </a:r>
            <a:endParaRPr b="1" i="0" sz="4300" u="none" cap="none" strike="noStrike">
              <a:solidFill>
                <a:schemeClr val="lt1"/>
              </a:solidFill>
              <a:latin typeface="Asap Condensed"/>
              <a:ea typeface="Asap Condensed"/>
              <a:cs typeface="Asap Condensed"/>
              <a:sym typeface="Asap Condense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s - maroon">
  <p:cSld name="TITLE_AND_TWO_COLUMNS_1">
    <p:bg>
      <p:bgPr>
        <a:solidFill>
          <a:srgbClr val="A50A51"/>
        </a:solidFill>
      </p:bgPr>
    </p:bg>
    <p:spTree>
      <p:nvGrpSpPr>
        <p:cNvPr id="142" name="Shape 142"/>
        <p:cNvGrpSpPr/>
        <p:nvPr/>
      </p:nvGrpSpPr>
      <p:grpSpPr>
        <a:xfrm>
          <a:off x="0" y="0"/>
          <a:ext cx="0" cy="0"/>
          <a:chOff x="0" y="0"/>
          <a:chExt cx="0" cy="0"/>
        </a:xfrm>
      </p:grpSpPr>
      <p:sp>
        <p:nvSpPr>
          <p:cNvPr id="143" name="Google Shape;143;p38"/>
          <p:cNvSpPr txBox="1"/>
          <p:nvPr/>
        </p:nvSpPr>
        <p:spPr>
          <a:xfrm>
            <a:off x="1825350" y="1170350"/>
            <a:ext cx="5493300" cy="30405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2800"/>
              <a:buFont typeface="Arial"/>
              <a:buNone/>
            </a:pPr>
            <a:r>
              <a:rPr b="1" i="0" lang="en" sz="2800" u="none" cap="none" strike="noStrike">
                <a:solidFill>
                  <a:srgbClr val="86AF15"/>
                </a:solidFill>
                <a:highlight>
                  <a:schemeClr val="lt1"/>
                </a:highlight>
                <a:latin typeface="Asap Condensed"/>
                <a:ea typeface="Asap Condensed"/>
                <a:cs typeface="Asap Condensed"/>
                <a:sym typeface="Asap Condensed"/>
              </a:rPr>
              <a:t> 78,000 </a:t>
            </a:r>
            <a:r>
              <a:rPr b="0" i="0" lang="en" sz="2800" u="none" cap="none" strike="noStrike">
                <a:solidFill>
                  <a:srgbClr val="666666"/>
                </a:solidFill>
                <a:highlight>
                  <a:schemeClr val="lt1"/>
                </a:highlight>
                <a:latin typeface="Asap Condensed"/>
                <a:ea typeface="Asap Condensed"/>
                <a:cs typeface="Asap Condensed"/>
                <a:sym typeface="Asap Condensed"/>
              </a:rPr>
              <a:t>for our work</a:t>
            </a:r>
            <a:r>
              <a:rPr b="0" i="0" lang="en" sz="2800" u="none" cap="none" strike="noStrike">
                <a:solidFill>
                  <a:schemeClr val="lt1"/>
                </a:solidFill>
                <a:highlight>
                  <a:schemeClr val="lt1"/>
                </a:highlight>
                <a:latin typeface="Asap Condensed"/>
                <a:ea typeface="Asap Condensed"/>
                <a:cs typeface="Asap Condensed"/>
                <a:sym typeface="Asap Condensed"/>
              </a:rPr>
              <a:t>.</a:t>
            </a:r>
            <a:br>
              <a:rPr b="0" i="0" lang="en" sz="2800" u="none" cap="none" strike="noStrike">
                <a:solidFill>
                  <a:srgbClr val="666666"/>
                </a:solidFill>
                <a:highlight>
                  <a:schemeClr val="lt1"/>
                </a:highlight>
                <a:latin typeface="Asap Condensed"/>
                <a:ea typeface="Asap Condensed"/>
                <a:cs typeface="Asap Condensed"/>
                <a:sym typeface="Asap Condensed"/>
              </a:rPr>
            </a:br>
            <a:r>
              <a:rPr b="0" i="0" lang="en" sz="2800" u="none" cap="none" strike="noStrike">
                <a:solidFill>
                  <a:srgbClr val="666666"/>
                </a:solidFill>
                <a:highlight>
                  <a:schemeClr val="lt1"/>
                </a:highlight>
                <a:latin typeface="Asap Condensed"/>
                <a:ea typeface="Asap Condensed"/>
                <a:cs typeface="Asap Condensed"/>
                <a:sym typeface="Asap Condensed"/>
              </a:rPr>
              <a:t> </a:t>
            </a:r>
            <a:r>
              <a:rPr b="1" i="0" lang="en" sz="2800" u="none" cap="none" strike="noStrike">
                <a:solidFill>
                  <a:srgbClr val="86AF15"/>
                </a:solidFill>
                <a:highlight>
                  <a:schemeClr val="lt1"/>
                </a:highlight>
                <a:latin typeface="Asap Condensed"/>
                <a:ea typeface="Asap Condensed"/>
                <a:cs typeface="Asap Condensed"/>
                <a:sym typeface="Asap Condensed"/>
              </a:rPr>
              <a:t>32</a:t>
            </a:r>
            <a:r>
              <a:rPr b="0" i="0" lang="en" sz="2800" u="none" cap="none" strike="noStrike">
                <a:solidFill>
                  <a:srgbClr val="666666"/>
                </a:solidFill>
                <a:highlight>
                  <a:schemeClr val="lt1"/>
                </a:highlight>
                <a:latin typeface="Asap Condensed"/>
                <a:ea typeface="Asap Condensed"/>
                <a:cs typeface="Asap Condensed"/>
                <a:sym typeface="Asap Condensed"/>
              </a:rPr>
              <a:t> are at the forefront of the</a:t>
            </a:r>
            <a:r>
              <a:rPr b="0" i="0" lang="en" sz="2800" u="none" cap="none" strike="noStrike">
                <a:solidFill>
                  <a:schemeClr val="lt1"/>
                </a:solidFill>
                <a:highlight>
                  <a:schemeClr val="lt1"/>
                </a:highlight>
                <a:latin typeface="Asap Condensed"/>
                <a:ea typeface="Asap Condensed"/>
                <a:cs typeface="Asap Condensed"/>
                <a:sym typeface="Asap Condensed"/>
              </a:rPr>
              <a:t>.</a:t>
            </a:r>
            <a:r>
              <a:rPr b="0" i="0" lang="en" sz="2800" u="none" cap="none" strike="noStrike">
                <a:solidFill>
                  <a:srgbClr val="666666"/>
                </a:solidFill>
                <a:highlight>
                  <a:schemeClr val="lt1"/>
                </a:highlight>
                <a:latin typeface="Asap Condensed"/>
                <a:ea typeface="Asap Condensed"/>
                <a:cs typeface="Asap Condensed"/>
                <a:sym typeface="Asap Condensed"/>
              </a:rPr>
              <a:t> </a:t>
            </a:r>
            <a:br>
              <a:rPr b="0" i="0" lang="en" sz="2800" u="none" cap="none" strike="noStrike">
                <a:solidFill>
                  <a:srgbClr val="666666"/>
                </a:solidFill>
                <a:highlight>
                  <a:schemeClr val="lt1"/>
                </a:highlight>
                <a:latin typeface="Asap Condensed"/>
                <a:ea typeface="Asap Condensed"/>
                <a:cs typeface="Asap Condensed"/>
                <a:sym typeface="Asap Condensed"/>
              </a:rPr>
            </a:br>
            <a:r>
              <a:rPr b="0" i="0" lang="en" sz="2800" u="none" cap="none" strike="noStrike">
                <a:solidFill>
                  <a:srgbClr val="666666"/>
                </a:solidFill>
                <a:highlight>
                  <a:schemeClr val="lt1"/>
                </a:highlight>
                <a:latin typeface="Asap Condensed"/>
                <a:ea typeface="Asap Condensed"/>
                <a:cs typeface="Asap Condensed"/>
                <a:sym typeface="Asap Condensed"/>
              </a:rPr>
              <a:t> </a:t>
            </a:r>
            <a:r>
              <a:rPr b="1" i="0" lang="en" sz="2800" u="none" cap="none" strike="noStrike">
                <a:solidFill>
                  <a:srgbClr val="86AF15"/>
                </a:solidFill>
                <a:highlight>
                  <a:schemeClr val="lt1"/>
                </a:highlight>
                <a:latin typeface="Asap Condensed"/>
                <a:ea typeface="Asap Condensed"/>
                <a:cs typeface="Asap Condensed"/>
                <a:sym typeface="Asap Condensed"/>
              </a:rPr>
              <a:t>64,000,000</a:t>
            </a:r>
            <a:r>
              <a:rPr b="0" i="0" lang="en" sz="2800" u="none" cap="none" strike="noStrike">
                <a:solidFill>
                  <a:srgbClr val="666666"/>
                </a:solidFill>
                <a:highlight>
                  <a:schemeClr val="lt1"/>
                </a:highlight>
                <a:latin typeface="Asap Condensed"/>
                <a:ea typeface="Asap Condensed"/>
                <a:cs typeface="Asap Condensed"/>
                <a:sym typeface="Asap Condensed"/>
              </a:rPr>
              <a:t> and offer instrumental</a:t>
            </a:r>
            <a:r>
              <a:rPr b="0" i="0" lang="en" sz="2800" u="none" cap="none" strike="noStrike">
                <a:solidFill>
                  <a:schemeClr val="lt1"/>
                </a:solidFill>
                <a:highlight>
                  <a:schemeClr val="lt1"/>
                </a:highlight>
                <a:latin typeface="Asap Condensed"/>
                <a:ea typeface="Asap Condensed"/>
                <a:cs typeface="Asap Condensed"/>
                <a:sym typeface="Asap Condensed"/>
              </a:rPr>
              <a:t>. </a:t>
            </a:r>
            <a:br>
              <a:rPr b="0" i="0" lang="en" sz="2800" u="none" cap="none" strike="noStrike">
                <a:solidFill>
                  <a:srgbClr val="666666"/>
                </a:solidFill>
                <a:highlight>
                  <a:schemeClr val="lt1"/>
                </a:highlight>
                <a:latin typeface="Asap Condensed"/>
                <a:ea typeface="Asap Condensed"/>
                <a:cs typeface="Asap Condensed"/>
                <a:sym typeface="Asap Condensed"/>
              </a:rPr>
            </a:br>
            <a:r>
              <a:rPr b="0" i="0" lang="en" sz="2800" u="none" cap="none" strike="noStrike">
                <a:solidFill>
                  <a:srgbClr val="666666"/>
                </a:solidFill>
                <a:highlight>
                  <a:schemeClr val="lt1"/>
                </a:highlight>
                <a:latin typeface="Asap Condensed"/>
                <a:ea typeface="Asap Condensed"/>
                <a:cs typeface="Asap Condensed"/>
                <a:sym typeface="Asap Condensed"/>
              </a:rPr>
              <a:t> </a:t>
            </a:r>
            <a:r>
              <a:rPr b="1" i="0" lang="en" sz="2800" u="none" cap="none" strike="noStrike">
                <a:solidFill>
                  <a:srgbClr val="86AF15"/>
                </a:solidFill>
                <a:highlight>
                  <a:schemeClr val="lt1"/>
                </a:highlight>
                <a:latin typeface="Asap Condensed"/>
                <a:ea typeface="Asap Condensed"/>
                <a:cs typeface="Asap Condensed"/>
                <a:sym typeface="Asap Condensed"/>
              </a:rPr>
              <a:t>820</a:t>
            </a:r>
            <a:r>
              <a:rPr b="0" i="0" lang="en" sz="2800" u="none" cap="none" strike="noStrike">
                <a:solidFill>
                  <a:srgbClr val="666666"/>
                </a:solidFill>
                <a:highlight>
                  <a:schemeClr val="lt1"/>
                </a:highlight>
                <a:latin typeface="Asap Condensed"/>
                <a:ea typeface="Asap Condensed"/>
                <a:cs typeface="Asap Condensed"/>
                <a:sym typeface="Asap Condensed"/>
              </a:rPr>
              <a:t> leadership</a:t>
            </a:r>
            <a:r>
              <a:rPr b="0" i="0" lang="en" sz="2800" u="none" cap="none" strike="noStrike">
                <a:solidFill>
                  <a:schemeClr val="lt1"/>
                </a:solidFill>
                <a:highlight>
                  <a:schemeClr val="lt1"/>
                </a:highlight>
                <a:latin typeface="Asap Condensed"/>
                <a:ea typeface="Asap Condensed"/>
                <a:cs typeface="Asap Condensed"/>
                <a:sym typeface="Asap Condensed"/>
              </a:rPr>
              <a:t>.</a:t>
            </a:r>
            <a:br>
              <a:rPr b="0" i="0" lang="en" sz="2800" u="none" cap="none" strike="noStrike">
                <a:solidFill>
                  <a:srgbClr val="666666"/>
                </a:solidFill>
                <a:highlight>
                  <a:schemeClr val="lt1"/>
                </a:highlight>
                <a:latin typeface="Asap Condensed"/>
                <a:ea typeface="Asap Condensed"/>
                <a:cs typeface="Asap Condensed"/>
                <a:sym typeface="Asap Condensed"/>
              </a:rPr>
            </a:br>
            <a:r>
              <a:rPr b="0" i="0" lang="en" sz="2800" u="none" cap="none" strike="noStrike">
                <a:solidFill>
                  <a:srgbClr val="666666"/>
                </a:solidFill>
                <a:highlight>
                  <a:schemeClr val="lt1"/>
                </a:highlight>
                <a:latin typeface="Asap Condensed"/>
                <a:ea typeface="Asap Condensed"/>
                <a:cs typeface="Asap Condensed"/>
                <a:sym typeface="Asap Condensed"/>
              </a:rPr>
              <a:t> </a:t>
            </a:r>
            <a:r>
              <a:rPr b="1" i="0" lang="en" sz="2800" u="none" cap="none" strike="noStrike">
                <a:solidFill>
                  <a:srgbClr val="86AF15"/>
                </a:solidFill>
                <a:highlight>
                  <a:schemeClr val="lt1"/>
                </a:highlight>
                <a:latin typeface="Asap Condensed"/>
                <a:ea typeface="Asap Condensed"/>
                <a:cs typeface="Asap Condensed"/>
                <a:sym typeface="Asap Condensed"/>
              </a:rPr>
              <a:t>820,000</a:t>
            </a:r>
            <a:r>
              <a:rPr b="0" i="0" lang="en" sz="2800" u="none" cap="none" strike="noStrike">
                <a:solidFill>
                  <a:srgbClr val="666666"/>
                </a:solidFill>
                <a:highlight>
                  <a:schemeClr val="lt1"/>
                </a:highlight>
                <a:latin typeface="Asap Condensed"/>
                <a:ea typeface="Asap Condensed"/>
                <a:cs typeface="Asap Condensed"/>
                <a:sym typeface="Asap Condensed"/>
              </a:rPr>
              <a:t> leadership</a:t>
            </a:r>
            <a:r>
              <a:rPr b="0" i="0" lang="en" sz="2800" u="none" cap="none" strike="noStrike">
                <a:solidFill>
                  <a:schemeClr val="lt1"/>
                </a:solidFill>
                <a:highlight>
                  <a:schemeClr val="lt1"/>
                </a:highlight>
                <a:latin typeface="Asap Condensed"/>
                <a:ea typeface="Asap Condensed"/>
                <a:cs typeface="Asap Condensed"/>
                <a:sym typeface="Asap Condensed"/>
              </a:rPr>
              <a:t>.</a:t>
            </a:r>
            <a:endParaRPr b="0" i="0" sz="2800" u="none" cap="none" strike="noStrike">
              <a:solidFill>
                <a:schemeClr val="lt1"/>
              </a:solidFill>
              <a:highlight>
                <a:schemeClr val="lt1"/>
              </a:highlight>
              <a:latin typeface="Asap Condensed"/>
              <a:ea typeface="Asap Condensed"/>
              <a:cs typeface="Asap Condensed"/>
              <a:sym typeface="Asap Condense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nger paragraphs">
  <p:cSld name="TITLE_AND_TWO_COLUMNS_1_1">
    <p:bg>
      <p:bgPr>
        <a:solidFill>
          <a:srgbClr val="FFFFFF"/>
        </a:solidFill>
      </p:bgPr>
    </p:bg>
    <p:spTree>
      <p:nvGrpSpPr>
        <p:cNvPr id="144" name="Shape 144"/>
        <p:cNvGrpSpPr/>
        <p:nvPr/>
      </p:nvGrpSpPr>
      <p:grpSpPr>
        <a:xfrm>
          <a:off x="0" y="0"/>
          <a:ext cx="0" cy="0"/>
          <a:chOff x="0" y="0"/>
          <a:chExt cx="0" cy="0"/>
        </a:xfrm>
      </p:grpSpPr>
      <p:sp>
        <p:nvSpPr>
          <p:cNvPr id="145" name="Google Shape;145;p39"/>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39"/>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b="1" i="0" lang="en" sz="4000" u="none" cap="none" strike="noStrike">
                <a:solidFill>
                  <a:srgbClr val="FFFFFF"/>
                </a:solidFill>
                <a:highlight>
                  <a:srgbClr val="12B5EA"/>
                </a:highlight>
                <a:latin typeface="Asap Condensed"/>
                <a:ea typeface="Asap Condensed"/>
                <a:cs typeface="Asap Condensed"/>
                <a:sym typeface="Asap Condensed"/>
              </a:rPr>
              <a:t> Longer paragraphs insert title here</a:t>
            </a:r>
            <a:r>
              <a:rPr b="1" i="0" lang="en" sz="4000" u="none" cap="none" strike="noStrike">
                <a:solidFill>
                  <a:srgbClr val="12B5EA"/>
                </a:solidFill>
                <a:highlight>
                  <a:srgbClr val="12B5EA"/>
                </a:highlight>
                <a:latin typeface="Asap Condensed"/>
                <a:ea typeface="Asap Condensed"/>
                <a:cs typeface="Asap Condensed"/>
                <a:sym typeface="Asap Condensed"/>
              </a:rPr>
              <a:t>.</a:t>
            </a:r>
            <a:endParaRPr b="1" i="0" sz="4000" u="none" cap="none" strike="noStrike">
              <a:solidFill>
                <a:srgbClr val="12B5EA"/>
              </a:solidFill>
              <a:highlight>
                <a:srgbClr val="12B5EA"/>
              </a:highlight>
              <a:latin typeface="Asap Condensed"/>
              <a:ea typeface="Asap Condensed"/>
              <a:cs typeface="Asap Condensed"/>
              <a:sym typeface="Asap Condensed"/>
            </a:endParaRPr>
          </a:p>
        </p:txBody>
      </p:sp>
      <p:sp>
        <p:nvSpPr>
          <p:cNvPr id="147" name="Google Shape;147;p39"/>
          <p:cNvSpPr txBox="1"/>
          <p:nvPr/>
        </p:nvSpPr>
        <p:spPr>
          <a:xfrm>
            <a:off x="417050" y="1100075"/>
            <a:ext cx="6825000" cy="3646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 sz="1800" u="none" cap="none" strike="noStrike">
                <a:solidFill>
                  <a:srgbClr val="0494CB"/>
                </a:solidFill>
                <a:latin typeface="Asap Condensed Medium"/>
                <a:ea typeface="Asap Condensed Medium"/>
                <a:cs typeface="Asap Condensed Medium"/>
                <a:sym typeface="Asap Condensed Medium"/>
              </a:rPr>
              <a:t>Participants organize teams, gather data, identify partners, and assess current capabilities in improvement methods and.</a:t>
            </a:r>
            <a:endParaRPr b="0" i="0" sz="1800" u="none" cap="none" strike="noStrike">
              <a:solidFill>
                <a:srgbClr val="9E9E9E"/>
              </a:solidFill>
              <a:latin typeface="Asap Condensed Medium"/>
              <a:ea typeface="Asap Condensed Medium"/>
              <a:cs typeface="Asap Condensed Medium"/>
              <a:sym typeface="Asap Condensed Medium"/>
            </a:endParaRPr>
          </a:p>
          <a:p>
            <a:pPr indent="0" lvl="0" marL="0" marR="0" rtl="0" algn="l">
              <a:lnSpc>
                <a:spcPct val="115000"/>
              </a:lnSpc>
              <a:spcBef>
                <a:spcPts val="0"/>
              </a:spcBef>
              <a:spcAft>
                <a:spcPts val="0"/>
              </a:spcAft>
              <a:buClr>
                <a:schemeClr val="dk1"/>
              </a:buClr>
              <a:buSzPts val="1100"/>
              <a:buFont typeface="Arial"/>
              <a:buNone/>
            </a:pPr>
            <a:r>
              <a:t/>
            </a:r>
            <a:endParaRPr b="0" i="0" sz="1500" u="none" cap="none" strike="noStrike">
              <a:solidFill>
                <a:srgbClr val="9E9E9E"/>
              </a:solidFill>
              <a:latin typeface="Raleway Thin"/>
              <a:ea typeface="Raleway Thin"/>
              <a:cs typeface="Raleway Thin"/>
              <a:sym typeface="Raleway Thin"/>
            </a:endParaRPr>
          </a:p>
          <a:p>
            <a:pPr indent="0" lvl="0" marL="0" marR="0" rtl="0" algn="l">
              <a:lnSpc>
                <a:spcPct val="115000"/>
              </a:lnSpc>
              <a:spcBef>
                <a:spcPts val="0"/>
              </a:spcBef>
              <a:spcAft>
                <a:spcPts val="0"/>
              </a:spcAft>
              <a:buClr>
                <a:schemeClr val="dk1"/>
              </a:buClr>
              <a:buSzPts val="1100"/>
              <a:buFont typeface="Arial"/>
              <a:buNone/>
            </a:pPr>
            <a:r>
              <a:rPr b="0" i="0" lang="en" sz="1200" u="none" cap="none" strike="noStrike">
                <a:solidFill>
                  <a:srgbClr val="9E9E9E"/>
                </a:solidFill>
                <a:latin typeface="Raleway Thin"/>
                <a:ea typeface="Raleway Thin"/>
                <a:cs typeface="Raleway Thin"/>
                <a:sym typeface="Raleway Thin"/>
              </a:rPr>
              <a:t>Participants organize teams, gather data, identify partners, and assess current capabilities in improvement methods and Participants organize teams, gather data, identify partners, and assess current capabilities in improvement methods and. Participants organize teams, gather data, identify partners, and assess current capabilities in improvement methods and.</a:t>
            </a:r>
            <a:endParaRPr b="0" i="0" sz="1200" u="none" cap="none" strike="noStrike">
              <a:solidFill>
                <a:srgbClr val="9E9E9E"/>
              </a:solidFill>
              <a:latin typeface="Raleway Thin"/>
              <a:ea typeface="Raleway Thin"/>
              <a:cs typeface="Raleway Thin"/>
              <a:sym typeface="Raleway Thin"/>
            </a:endParaRPr>
          </a:p>
          <a:p>
            <a:pPr indent="0" lvl="0" marL="0" marR="0" rtl="0" algn="l">
              <a:lnSpc>
                <a:spcPct val="115000"/>
              </a:lnSpc>
              <a:spcBef>
                <a:spcPts val="0"/>
              </a:spcBef>
              <a:spcAft>
                <a:spcPts val="0"/>
              </a:spcAft>
              <a:buClr>
                <a:schemeClr val="dk1"/>
              </a:buClr>
              <a:buSzPts val="1100"/>
              <a:buFont typeface="Arial"/>
              <a:buNone/>
            </a:pPr>
            <a:r>
              <a:t/>
            </a:r>
            <a:endParaRPr b="0" i="0" sz="1200" u="none" cap="none" strike="noStrike">
              <a:solidFill>
                <a:srgbClr val="9E9E9E"/>
              </a:solidFill>
              <a:latin typeface="Raleway Thin"/>
              <a:ea typeface="Raleway Thin"/>
              <a:cs typeface="Raleway Thin"/>
              <a:sym typeface="Raleway Thin"/>
            </a:endParaRPr>
          </a:p>
          <a:p>
            <a:pPr indent="0" lvl="0" marL="0" marR="0" rtl="0" algn="l">
              <a:lnSpc>
                <a:spcPct val="115000"/>
              </a:lnSpc>
              <a:spcBef>
                <a:spcPts val="0"/>
              </a:spcBef>
              <a:spcAft>
                <a:spcPts val="0"/>
              </a:spcAft>
              <a:buClr>
                <a:schemeClr val="dk1"/>
              </a:buClr>
              <a:buSzPts val="1100"/>
              <a:buFont typeface="Arial"/>
              <a:buNone/>
            </a:pPr>
            <a:r>
              <a:rPr b="0" i="0" lang="en" sz="1200" u="none" cap="none" strike="noStrike">
                <a:solidFill>
                  <a:srgbClr val="9E9E9E"/>
                </a:solidFill>
                <a:latin typeface="Raleway Thin"/>
                <a:ea typeface="Raleway Thin"/>
                <a:cs typeface="Raleway Thin"/>
                <a:sym typeface="Raleway Thin"/>
              </a:rPr>
              <a:t>Participants organize teams, gather data, identify partners, and assess current capabilities in improvement methods and Participants organize teams, gather data, identify partners, and assess current capabilities in improvement methods and. Participants organize teams, gather data, identify partners, and assess current capabilities in improvement methods and.</a:t>
            </a:r>
            <a:endParaRPr b="0" i="0" sz="1200" u="none" cap="none" strike="noStrike">
              <a:solidFill>
                <a:srgbClr val="9E9E9E"/>
              </a:solidFill>
              <a:latin typeface="Raleway Thin"/>
              <a:ea typeface="Raleway Thin"/>
              <a:cs typeface="Raleway Thin"/>
              <a:sym typeface="Raleway Thin"/>
            </a:endParaRPr>
          </a:p>
          <a:p>
            <a:pPr indent="0" lvl="0" marL="0" marR="0" rtl="0" algn="l">
              <a:lnSpc>
                <a:spcPct val="100000"/>
              </a:lnSpc>
              <a:spcBef>
                <a:spcPts val="0"/>
              </a:spcBef>
              <a:spcAft>
                <a:spcPts val="0"/>
              </a:spcAft>
              <a:buClr>
                <a:schemeClr val="dk1"/>
              </a:buClr>
              <a:buSzPts val="1100"/>
              <a:buFont typeface="Arial"/>
              <a:buNone/>
            </a:pPr>
            <a:r>
              <a:t/>
            </a:r>
            <a:endParaRPr b="0" i="0" sz="1300" u="none" cap="none" strike="noStrike">
              <a:solidFill>
                <a:srgbClr val="9E9E9E"/>
              </a:solidFill>
              <a:latin typeface="Asap Condensed"/>
              <a:ea typeface="Asap Condensed"/>
              <a:cs typeface="Asap Condensed"/>
              <a:sym typeface="Asap Condensed"/>
            </a:endParaRPr>
          </a:p>
          <a:p>
            <a:pPr indent="0" lvl="0" marL="0" marR="0" rtl="0" algn="l">
              <a:lnSpc>
                <a:spcPct val="100000"/>
              </a:lnSpc>
              <a:spcBef>
                <a:spcPts val="0"/>
              </a:spcBef>
              <a:spcAft>
                <a:spcPts val="0"/>
              </a:spcAft>
              <a:buClr>
                <a:schemeClr val="dk1"/>
              </a:buClr>
              <a:buSzPts val="1100"/>
              <a:buFont typeface="Arial"/>
              <a:buNone/>
            </a:pPr>
            <a:r>
              <a:rPr b="1" i="0" lang="en" sz="1800" u="none" cap="none" strike="noStrike">
                <a:solidFill>
                  <a:srgbClr val="86AF15"/>
                </a:solidFill>
                <a:highlight>
                  <a:schemeClr val="lt1"/>
                </a:highlight>
                <a:latin typeface="Asap Condensed"/>
                <a:ea typeface="Asap Condensed"/>
                <a:cs typeface="Asap Condensed"/>
                <a:sym typeface="Asap Condensed"/>
              </a:rPr>
              <a:t> </a:t>
            </a:r>
            <a:endParaRPr b="0" i="0" sz="1300" u="none" cap="none" strike="noStrike">
              <a:solidFill>
                <a:srgbClr val="9E9E9E"/>
              </a:solidFill>
              <a:latin typeface="Asap Condensed"/>
              <a:ea typeface="Asap Condensed"/>
              <a:cs typeface="Asap Condensed"/>
              <a:sym typeface="Asap Condense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s" type="titleOnly">
  <p:cSld name="TITLE_ONLY">
    <p:bg>
      <p:bgPr>
        <a:solidFill>
          <a:schemeClr val="lt1"/>
        </a:solidFill>
      </p:bgPr>
    </p:bg>
    <p:spTree>
      <p:nvGrpSpPr>
        <p:cNvPr id="148" name="Shape 148"/>
        <p:cNvGrpSpPr/>
        <p:nvPr/>
      </p:nvGrpSpPr>
      <p:grpSpPr>
        <a:xfrm>
          <a:off x="0" y="0"/>
          <a:ext cx="0" cy="0"/>
          <a:chOff x="0" y="0"/>
          <a:chExt cx="0" cy="0"/>
        </a:xfrm>
      </p:grpSpPr>
      <p:sp>
        <p:nvSpPr>
          <p:cNvPr id="149" name="Google Shape;149;p40"/>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40"/>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b="1" i="0" lang="en" sz="4000" u="none" cap="none" strike="noStrike">
                <a:solidFill>
                  <a:srgbClr val="FFFFFF"/>
                </a:solidFill>
                <a:highlight>
                  <a:srgbClr val="12B5EA"/>
                </a:highlight>
                <a:latin typeface="Asap Condensed"/>
                <a:ea typeface="Asap Condensed"/>
                <a:cs typeface="Asap Condensed"/>
                <a:sym typeface="Asap Condensed"/>
              </a:rPr>
              <a:t> Bullet points insert title here </a:t>
            </a:r>
            <a:r>
              <a:rPr b="1" i="0" lang="en" sz="4000" u="none" cap="none" strike="noStrike">
                <a:solidFill>
                  <a:srgbClr val="12B5EA"/>
                </a:solidFill>
                <a:highlight>
                  <a:srgbClr val="12B5EA"/>
                </a:highlight>
                <a:latin typeface="Asap Condensed"/>
                <a:ea typeface="Asap Condensed"/>
                <a:cs typeface="Asap Condensed"/>
                <a:sym typeface="Asap Condensed"/>
              </a:rPr>
              <a:t>.</a:t>
            </a:r>
            <a:endParaRPr b="1" i="0" sz="4000" u="none" cap="none" strike="noStrike">
              <a:solidFill>
                <a:srgbClr val="12B5EA"/>
              </a:solidFill>
              <a:highlight>
                <a:srgbClr val="12B5EA"/>
              </a:highlight>
              <a:latin typeface="Asap Condensed"/>
              <a:ea typeface="Asap Condensed"/>
              <a:cs typeface="Asap Condensed"/>
              <a:sym typeface="Asap Condensed"/>
            </a:endParaRPr>
          </a:p>
        </p:txBody>
      </p:sp>
      <p:sp>
        <p:nvSpPr>
          <p:cNvPr id="151" name="Google Shape;151;p40"/>
          <p:cNvSpPr txBox="1"/>
          <p:nvPr/>
        </p:nvSpPr>
        <p:spPr>
          <a:xfrm>
            <a:off x="417050" y="1100075"/>
            <a:ext cx="6825000" cy="36465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rgbClr val="888888"/>
              </a:buClr>
              <a:buSzPts val="1800"/>
              <a:buFont typeface="Asap Condensed"/>
              <a:buChar char="●"/>
            </a:pPr>
            <a:r>
              <a:rPr b="0" i="0" lang="en" sz="1800" u="none" cap="none" strike="noStrike">
                <a:solidFill>
                  <a:srgbClr val="888888"/>
                </a:solidFill>
                <a:latin typeface="Asap Condensed"/>
                <a:ea typeface="Asap Condensed"/>
                <a:cs typeface="Asap Condensed"/>
                <a:sym typeface="Asap Condensed"/>
              </a:rPr>
              <a:t>Logo listed on our website for every year that they contribute</a:t>
            </a:r>
            <a:endParaRPr b="0" i="0" sz="1800" u="none" cap="none" strike="noStrike">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b="0" i="0" lang="en" sz="1800" u="none" cap="none" strike="noStrike">
                <a:solidFill>
                  <a:srgbClr val="888888"/>
                </a:solidFill>
                <a:latin typeface="Asap Condensed"/>
                <a:ea typeface="Asap Condensed"/>
                <a:cs typeface="Asap Condensed"/>
                <a:sym typeface="Asap Condensed"/>
              </a:rPr>
              <a:t>At least one acknowledgement in CS-produced content (including social media and blog posts), if desired.</a:t>
            </a:r>
            <a:endParaRPr b="0" i="0" sz="1800" u="none" cap="none" strike="noStrike">
              <a:solidFill>
                <a:srgbClr val="888888"/>
              </a:solidFill>
              <a:latin typeface="Asap Condensed"/>
              <a:ea typeface="Asap Condensed"/>
              <a:cs typeface="Asap Condensed"/>
              <a:sym typeface="Asap Condensed"/>
            </a:endParaRPr>
          </a:p>
          <a:p>
            <a:pPr indent="-342900" lvl="1" marL="914400" marR="0" rtl="0" algn="l">
              <a:lnSpc>
                <a:spcPct val="115000"/>
              </a:lnSpc>
              <a:spcBef>
                <a:spcPts val="0"/>
              </a:spcBef>
              <a:spcAft>
                <a:spcPts val="0"/>
              </a:spcAft>
              <a:buClr>
                <a:srgbClr val="888888"/>
              </a:buClr>
              <a:buSzPts val="1800"/>
              <a:buFont typeface="Asap Condensed"/>
              <a:buChar char="○"/>
            </a:pPr>
            <a:r>
              <a:rPr b="0" i="0" lang="en" sz="1800" u="none" cap="none" strike="noStrike">
                <a:solidFill>
                  <a:srgbClr val="888888"/>
                </a:solidFill>
                <a:latin typeface="Asap Condensed"/>
                <a:ea typeface="Asap Condensed"/>
                <a:cs typeface="Asap Condensed"/>
                <a:sym typeface="Asap Condensed"/>
              </a:rPr>
              <a:t>Sub bullet</a:t>
            </a:r>
            <a:endParaRPr b="0" i="0" sz="1800" u="none" cap="none" strike="noStrike">
              <a:solidFill>
                <a:srgbClr val="888888"/>
              </a:solidFill>
              <a:latin typeface="Asap Condensed"/>
              <a:ea typeface="Asap Condensed"/>
              <a:cs typeface="Asap Condensed"/>
              <a:sym typeface="Asap Condensed"/>
            </a:endParaRPr>
          </a:p>
          <a:p>
            <a:pPr indent="-342900" lvl="2" marL="1371600" marR="0" rtl="0" algn="l">
              <a:lnSpc>
                <a:spcPct val="115000"/>
              </a:lnSpc>
              <a:spcBef>
                <a:spcPts val="0"/>
              </a:spcBef>
              <a:spcAft>
                <a:spcPts val="0"/>
              </a:spcAft>
              <a:buClr>
                <a:srgbClr val="888888"/>
              </a:buClr>
              <a:buSzPts val="1800"/>
              <a:buFont typeface="Asap Condensed"/>
              <a:buChar char="■"/>
            </a:pPr>
            <a:r>
              <a:rPr b="0" i="0" lang="en" sz="1800" u="none" cap="none" strike="noStrike">
                <a:solidFill>
                  <a:srgbClr val="888888"/>
                </a:solidFill>
                <a:latin typeface="Asap Condensed"/>
                <a:ea typeface="Asap Condensed"/>
                <a:cs typeface="Asap Condensed"/>
                <a:sym typeface="Asap Condensed"/>
              </a:rPr>
              <a:t>Third level bullet</a:t>
            </a:r>
            <a:endParaRPr b="0" i="0" sz="1800" u="none" cap="none" strike="noStrike">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b="0" i="0" lang="en" sz="1800" u="none" cap="none" strike="noStrike">
                <a:solidFill>
                  <a:srgbClr val="888888"/>
                </a:solidFill>
                <a:latin typeface="Asap Condensed"/>
                <a:ea typeface="Asap Condensed"/>
                <a:cs typeface="Asap Condensed"/>
                <a:sym typeface="Asap Condensed"/>
              </a:rPr>
              <a:t>An update on our work every six months in the form of a webinar or call.</a:t>
            </a:r>
            <a:endParaRPr b="0" i="0" sz="1800" u="none" cap="none" strike="noStrike">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b="0" i="0" lang="en" sz="1800" u="none" cap="none" strike="noStrike">
                <a:solidFill>
                  <a:srgbClr val="888888"/>
                </a:solidFill>
                <a:latin typeface="Asap Condensed"/>
                <a:ea typeface="Asap Condensed"/>
                <a:cs typeface="Asap Condensed"/>
                <a:sym typeface="Asap Condensed"/>
              </a:rPr>
              <a:t>Availability of a CS team member to engage corporation staff in-person.</a:t>
            </a:r>
            <a:endParaRPr b="0" i="0" sz="1800" u="none" cap="none" strike="noStrike">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b="0" i="0" lang="en" sz="1800" u="none" cap="none" strike="noStrike">
                <a:solidFill>
                  <a:srgbClr val="888888"/>
                </a:solidFill>
                <a:latin typeface="Asap Condensed"/>
                <a:ea typeface="Asap Condensed"/>
                <a:cs typeface="Asap Condensed"/>
                <a:sym typeface="Asap Condensed"/>
              </a:rPr>
              <a:t>Acknowledgement in annual report.</a:t>
            </a:r>
            <a:endParaRPr b="0" i="0" sz="1800" u="none" cap="none" strike="noStrike">
              <a:solidFill>
                <a:srgbClr val="888888"/>
              </a:solidFill>
              <a:latin typeface="Asap Condensed"/>
              <a:ea typeface="Asap Condensed"/>
              <a:cs typeface="Asap Condensed"/>
              <a:sym typeface="Asap Condense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ragraphs">
  <p:cSld name="SECTION_TITLE_AND_DESCRIPTION">
    <p:bg>
      <p:bgPr>
        <a:solidFill>
          <a:schemeClr val="lt1"/>
        </a:solidFill>
      </p:bgPr>
    </p:bg>
    <p:spTree>
      <p:nvGrpSpPr>
        <p:cNvPr id="152" name="Shape 152"/>
        <p:cNvGrpSpPr/>
        <p:nvPr/>
      </p:nvGrpSpPr>
      <p:grpSpPr>
        <a:xfrm>
          <a:off x="0" y="0"/>
          <a:ext cx="0" cy="0"/>
          <a:chOff x="0" y="0"/>
          <a:chExt cx="0" cy="0"/>
        </a:xfrm>
      </p:grpSpPr>
      <p:sp>
        <p:nvSpPr>
          <p:cNvPr id="153" name="Google Shape;153;p41"/>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41"/>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b="1" i="0" lang="en" sz="4000" u="none" cap="none" strike="noStrike">
                <a:solidFill>
                  <a:srgbClr val="FFFFFF"/>
                </a:solidFill>
                <a:highlight>
                  <a:srgbClr val="12B5EA"/>
                </a:highlight>
                <a:latin typeface="Asap Condensed"/>
                <a:ea typeface="Asap Condensed"/>
                <a:cs typeface="Asap Condensed"/>
                <a:sym typeface="Asap Condensed"/>
              </a:rPr>
              <a:t> Paragraphs insert title here</a:t>
            </a:r>
            <a:r>
              <a:rPr b="1" i="0" lang="en" sz="4000" u="none" cap="none" strike="noStrike">
                <a:solidFill>
                  <a:srgbClr val="12B5EA"/>
                </a:solidFill>
                <a:highlight>
                  <a:srgbClr val="12B5EA"/>
                </a:highlight>
                <a:latin typeface="Asap Condensed"/>
                <a:ea typeface="Asap Condensed"/>
                <a:cs typeface="Asap Condensed"/>
                <a:sym typeface="Asap Condensed"/>
              </a:rPr>
              <a:t>.</a:t>
            </a:r>
            <a:endParaRPr b="1" i="0" sz="4000" u="none" cap="none" strike="noStrike">
              <a:solidFill>
                <a:srgbClr val="12B5EA"/>
              </a:solidFill>
              <a:highlight>
                <a:srgbClr val="12B5EA"/>
              </a:highlight>
              <a:latin typeface="Asap Condensed"/>
              <a:ea typeface="Asap Condensed"/>
              <a:cs typeface="Asap Condensed"/>
              <a:sym typeface="Asap Condensed"/>
            </a:endParaRPr>
          </a:p>
        </p:txBody>
      </p:sp>
      <p:sp>
        <p:nvSpPr>
          <p:cNvPr id="155" name="Google Shape;155;p41"/>
          <p:cNvSpPr txBox="1"/>
          <p:nvPr/>
        </p:nvSpPr>
        <p:spPr>
          <a:xfrm>
            <a:off x="417050" y="1100075"/>
            <a:ext cx="6825000" cy="3646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rgbClr val="888888"/>
                </a:solidFill>
                <a:latin typeface="Asap Condensed"/>
                <a:ea typeface="Asap Condensed"/>
                <a:cs typeface="Asap Condensed"/>
                <a:sym typeface="Asap Condensed"/>
              </a:rPr>
              <a:t>Logo listed on our website for every year that they contribute At least one acknowledgment six months in the form of a webinar or call. Availability of a CS team member to engage corporation staff in-person. Acknowledgement in annual report.</a:t>
            </a:r>
            <a:endParaRPr b="0" i="0" sz="1800" u="none" cap="none" strike="noStrike">
              <a:solidFill>
                <a:srgbClr val="888888"/>
              </a:solidFill>
              <a:latin typeface="Asap Condensed"/>
              <a:ea typeface="Asap Condensed"/>
              <a:cs typeface="Asap Condensed"/>
              <a:sym typeface="Asap Condensed"/>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rgbClr val="888888"/>
              </a:solidFill>
              <a:latin typeface="Asap Condensed"/>
              <a:ea typeface="Asap Condensed"/>
              <a:cs typeface="Asap Condensed"/>
              <a:sym typeface="Asap Condensed"/>
            </a:endParaRPr>
          </a:p>
          <a:p>
            <a:pPr indent="0" lvl="0" marL="0" marR="0" rtl="0" algn="l">
              <a:lnSpc>
                <a:spcPct val="115000"/>
              </a:lnSpc>
              <a:spcBef>
                <a:spcPts val="0"/>
              </a:spcBef>
              <a:spcAft>
                <a:spcPts val="0"/>
              </a:spcAft>
              <a:buClr>
                <a:schemeClr val="dk1"/>
              </a:buClr>
              <a:buSzPts val="1100"/>
              <a:buFont typeface="Arial"/>
              <a:buNone/>
            </a:pPr>
            <a:r>
              <a:rPr b="0" i="0" lang="en" sz="1800" u="none" cap="none" strike="noStrike">
                <a:solidFill>
                  <a:srgbClr val="888888"/>
                </a:solidFill>
                <a:latin typeface="Asap Condensed"/>
                <a:ea typeface="Asap Condensed"/>
                <a:cs typeface="Asap Condensed"/>
                <a:sym typeface="Asap Condensed"/>
              </a:rPr>
              <a:t>An update on our work every six months in the form of a webinar or call. Availability of a CS team member to engage corporation staff in-person. Acknowledgement in annual report. member to engage corporation staff in-person. Acknowledgement in annual report.</a:t>
            </a:r>
            <a:endParaRPr b="0" i="0" sz="1800" u="none" cap="none" strike="noStrike">
              <a:solidFill>
                <a:srgbClr val="888888"/>
              </a:solidFill>
              <a:latin typeface="Asap Condensed"/>
              <a:ea typeface="Asap Condensed"/>
              <a:cs typeface="Asap Condensed"/>
              <a:sym typeface="Asap Condense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56" name="Shape 156"/>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s">
  <p:cSld name="CUSTOM_1">
    <p:bg>
      <p:bgPr>
        <a:solidFill>
          <a:schemeClr val="lt1"/>
        </a:solidFill>
      </p:bgPr>
    </p:bg>
    <p:spTree>
      <p:nvGrpSpPr>
        <p:cNvPr id="157" name="Shape 157"/>
        <p:cNvGrpSpPr/>
        <p:nvPr/>
      </p:nvGrpSpPr>
      <p:grpSpPr>
        <a:xfrm>
          <a:off x="0" y="0"/>
          <a:ext cx="0" cy="0"/>
          <a:chOff x="0" y="0"/>
          <a:chExt cx="0" cy="0"/>
        </a:xfrm>
      </p:grpSpPr>
      <p:sp>
        <p:nvSpPr>
          <p:cNvPr id="158" name="Google Shape;158;p43"/>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43"/>
          <p:cNvSpPr/>
          <p:nvPr/>
        </p:nvSpPr>
        <p:spPr>
          <a:xfrm>
            <a:off x="5984900" y="1249500"/>
            <a:ext cx="2689200" cy="3456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43"/>
          <p:cNvSpPr/>
          <p:nvPr/>
        </p:nvSpPr>
        <p:spPr>
          <a:xfrm>
            <a:off x="3203088" y="1249500"/>
            <a:ext cx="2689200" cy="3456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43"/>
          <p:cNvSpPr/>
          <p:nvPr/>
        </p:nvSpPr>
        <p:spPr>
          <a:xfrm>
            <a:off x="421275" y="1249500"/>
            <a:ext cx="2689200" cy="3456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162" name="Google Shape;162;p43"/>
          <p:cNvGraphicFramePr/>
          <p:nvPr/>
        </p:nvGraphicFramePr>
        <p:xfrm>
          <a:off x="192675" y="1111038"/>
          <a:ext cx="3000000" cy="3000000"/>
        </p:xfrm>
        <a:graphic>
          <a:graphicData uri="http://schemas.openxmlformats.org/drawingml/2006/table">
            <a:tbl>
              <a:tblPr>
                <a:noFill/>
                <a:tableStyleId>{BD4C5501-13E1-4901-B4DA-13F1E1D4775D}</a:tableStyleId>
              </a:tblPr>
              <a:tblGrid>
                <a:gridCol w="2756525"/>
                <a:gridCol w="2756525"/>
                <a:gridCol w="2756525"/>
              </a:tblGrid>
              <a:tr h="633925">
                <a:tc>
                  <a:txBody>
                    <a:bodyPr/>
                    <a:lstStyle/>
                    <a:p>
                      <a:pPr indent="0" lvl="0" marL="0" marR="0" rtl="0" algn="l">
                        <a:lnSpc>
                          <a:spcPct val="125000"/>
                        </a:lnSpc>
                        <a:spcBef>
                          <a:spcPts val="0"/>
                        </a:spcBef>
                        <a:spcAft>
                          <a:spcPts val="0"/>
                        </a:spcAft>
                        <a:buClr>
                          <a:srgbClr val="000000"/>
                        </a:buClr>
                        <a:buSzPts val="1800"/>
                        <a:buFont typeface="Arial"/>
                        <a:buNone/>
                      </a:pPr>
                      <a:r>
                        <a:rPr b="1" lang="en" sz="1800" u="none" cap="none" strike="noStrike">
                          <a:solidFill>
                            <a:srgbClr val="86AF15"/>
                          </a:solidFill>
                          <a:latin typeface="Asap Condensed"/>
                          <a:ea typeface="Asap Condensed"/>
                          <a:cs typeface="Asap Condensed"/>
                          <a:sym typeface="Asap Condensed"/>
                        </a:rPr>
                        <a:t>1</a:t>
                      </a:r>
                      <a:r>
                        <a:rPr b="1" lang="en" sz="1900" u="none" cap="none" strike="noStrike">
                          <a:solidFill>
                            <a:srgbClr val="86AF15"/>
                          </a:solidFill>
                          <a:latin typeface="Asap Condensed"/>
                          <a:ea typeface="Asap Condensed"/>
                          <a:cs typeface="Asap Condensed"/>
                          <a:sym typeface="Asap Condensed"/>
                        </a:rPr>
                        <a:t> </a:t>
                      </a:r>
                      <a:r>
                        <a:rPr b="1" lang="en" sz="1900" u="none" cap="none" strike="noStrike">
                          <a:solidFill>
                            <a:srgbClr val="A50A51"/>
                          </a:solidFill>
                          <a:latin typeface="Asap Condensed"/>
                          <a:ea typeface="Asap Condensed"/>
                          <a:cs typeface="Asap Condensed"/>
                          <a:sym typeface="Asap Condensed"/>
                        </a:rPr>
                        <a:t>  </a:t>
                      </a:r>
                      <a:r>
                        <a:rPr b="1" lang="en" sz="1800" u="none" cap="none" strike="noStrike">
                          <a:solidFill>
                            <a:srgbClr val="A50A51"/>
                          </a:solidFill>
                          <a:latin typeface="Asap Condensed"/>
                          <a:ea typeface="Asap Condensed"/>
                          <a:cs typeface="Asap Condensed"/>
                          <a:sym typeface="Asap Condensed"/>
                        </a:rPr>
                        <a:t>Pre-work Period </a:t>
                      </a:r>
                      <a:endParaRPr b="1" sz="1800" u="none" cap="none" strike="noStrike">
                        <a:solidFill>
                          <a:srgbClr val="A50A51"/>
                        </a:solidFill>
                        <a:latin typeface="Asap Condensed"/>
                        <a:ea typeface="Asap Condensed"/>
                        <a:cs typeface="Asap Condensed"/>
                        <a:sym typeface="Asap Condensed"/>
                      </a:endParaRPr>
                    </a:p>
                  </a:txBody>
                  <a:tcPr marT="0" marB="0" marR="91425" marL="457200"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25000"/>
                        </a:lnSpc>
                        <a:spcBef>
                          <a:spcPts val="0"/>
                        </a:spcBef>
                        <a:spcAft>
                          <a:spcPts val="0"/>
                        </a:spcAft>
                        <a:buClr>
                          <a:schemeClr val="dk1"/>
                        </a:buClr>
                        <a:buSzPts val="1100"/>
                        <a:buFont typeface="Arial"/>
                        <a:buNone/>
                      </a:pPr>
                      <a:r>
                        <a:rPr b="1" lang="en" sz="1800" u="none" cap="none" strike="noStrike">
                          <a:solidFill>
                            <a:srgbClr val="86AF15"/>
                          </a:solidFill>
                          <a:latin typeface="Asap Condensed"/>
                          <a:ea typeface="Asap Condensed"/>
                          <a:cs typeface="Asap Condensed"/>
                          <a:sym typeface="Asap Condensed"/>
                        </a:rPr>
                        <a:t>2</a:t>
                      </a:r>
                      <a:r>
                        <a:rPr b="1" lang="en" sz="1900" u="none" cap="none" strike="noStrike">
                          <a:solidFill>
                            <a:srgbClr val="86AF15"/>
                          </a:solidFill>
                          <a:latin typeface="Asap Condensed"/>
                          <a:ea typeface="Asap Condensed"/>
                          <a:cs typeface="Asap Condensed"/>
                          <a:sym typeface="Asap Condensed"/>
                        </a:rPr>
                        <a:t> </a:t>
                      </a:r>
                      <a:r>
                        <a:rPr b="1" lang="en" sz="1900" u="none" cap="none" strike="noStrike">
                          <a:solidFill>
                            <a:srgbClr val="A50A51"/>
                          </a:solidFill>
                          <a:latin typeface="Asap Condensed"/>
                          <a:ea typeface="Asap Condensed"/>
                          <a:cs typeface="Asap Condensed"/>
                          <a:sym typeface="Asap Condensed"/>
                        </a:rPr>
                        <a:t>   </a:t>
                      </a:r>
                      <a:r>
                        <a:rPr b="1" lang="en" sz="1800" u="none" cap="none" strike="noStrike">
                          <a:solidFill>
                            <a:srgbClr val="A50A51"/>
                          </a:solidFill>
                          <a:latin typeface="Asap Condensed"/>
                          <a:ea typeface="Asap Condensed"/>
                          <a:cs typeface="Asap Condensed"/>
                          <a:sym typeface="Asap Condensed"/>
                        </a:rPr>
                        <a:t>Piloting Workshops</a:t>
                      </a:r>
                      <a:endParaRPr b="1" sz="1800" u="none" cap="none" strike="noStrike">
                        <a:solidFill>
                          <a:srgbClr val="A50A51"/>
                        </a:solidFill>
                        <a:latin typeface="Asap Condensed"/>
                        <a:ea typeface="Asap Condensed"/>
                        <a:cs typeface="Asap Condensed"/>
                        <a:sym typeface="Asap Condensed"/>
                      </a:endParaRPr>
                    </a:p>
                  </a:txBody>
                  <a:tcPr marT="0" marB="0" marR="91425" marL="457200"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25000"/>
                        </a:lnSpc>
                        <a:spcBef>
                          <a:spcPts val="0"/>
                        </a:spcBef>
                        <a:spcAft>
                          <a:spcPts val="0"/>
                        </a:spcAft>
                        <a:buClr>
                          <a:schemeClr val="dk1"/>
                        </a:buClr>
                        <a:buSzPts val="1100"/>
                        <a:buFont typeface="Arial"/>
                        <a:buNone/>
                      </a:pPr>
                      <a:r>
                        <a:rPr b="1" lang="en" sz="1800" u="none" cap="none" strike="noStrike">
                          <a:solidFill>
                            <a:srgbClr val="86AF15"/>
                          </a:solidFill>
                          <a:latin typeface="Asap Condensed"/>
                          <a:ea typeface="Asap Condensed"/>
                          <a:cs typeface="Asap Condensed"/>
                          <a:sym typeface="Asap Condensed"/>
                        </a:rPr>
                        <a:t>3</a:t>
                      </a:r>
                      <a:r>
                        <a:rPr b="1" lang="en" sz="1900" u="none" cap="none" strike="noStrike">
                          <a:solidFill>
                            <a:srgbClr val="86AF15"/>
                          </a:solidFill>
                          <a:latin typeface="Asap Condensed"/>
                          <a:ea typeface="Asap Condensed"/>
                          <a:cs typeface="Asap Condensed"/>
                          <a:sym typeface="Asap Condensed"/>
                        </a:rPr>
                        <a:t> </a:t>
                      </a:r>
                      <a:r>
                        <a:rPr b="1" lang="en" sz="1900" u="none" cap="none" strike="noStrike">
                          <a:solidFill>
                            <a:srgbClr val="A50A51"/>
                          </a:solidFill>
                          <a:latin typeface="Asap Condensed"/>
                          <a:ea typeface="Asap Condensed"/>
                          <a:cs typeface="Asap Condensed"/>
                          <a:sym typeface="Asap Condensed"/>
                        </a:rPr>
                        <a:t> </a:t>
                      </a:r>
                      <a:r>
                        <a:rPr b="1" lang="en" sz="1800" u="none" cap="none" strike="noStrike">
                          <a:solidFill>
                            <a:srgbClr val="A50A51"/>
                          </a:solidFill>
                          <a:latin typeface="Asap Condensed"/>
                          <a:ea typeface="Asap Condensed"/>
                          <a:cs typeface="Asap Condensed"/>
                          <a:sym typeface="Asap Condensed"/>
                        </a:rPr>
                        <a:t> Intensive Action </a:t>
                      </a:r>
                      <a:endParaRPr b="1" sz="1800" u="none" cap="none" strike="noStrike">
                        <a:solidFill>
                          <a:srgbClr val="A50A51"/>
                        </a:solidFill>
                        <a:latin typeface="Asap Condensed"/>
                        <a:ea typeface="Asap Condensed"/>
                        <a:cs typeface="Asap Condensed"/>
                        <a:sym typeface="Asap Condensed"/>
                      </a:endParaRPr>
                    </a:p>
                  </a:txBody>
                  <a:tcPr marT="0" marB="0" marR="91425" marL="457200"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402200">
                <a:tc>
                  <a:txBody>
                    <a:bodyPr/>
                    <a:lstStyle/>
                    <a:p>
                      <a:pPr indent="0" lvl="0" marL="0" marR="0" rtl="0" algn="l">
                        <a:lnSpc>
                          <a:spcPct val="100000"/>
                        </a:lnSpc>
                        <a:spcBef>
                          <a:spcPts val="0"/>
                        </a:spcBef>
                        <a:spcAft>
                          <a:spcPts val="0"/>
                        </a:spcAft>
                        <a:buClr>
                          <a:schemeClr val="dk1"/>
                        </a:buClr>
                        <a:buSzPts val="1100"/>
                        <a:buFont typeface="Arial"/>
                        <a:buNone/>
                      </a:pPr>
                      <a:r>
                        <a:rPr lang="en" sz="1500" u="none" cap="none" strike="noStrike">
                          <a:solidFill>
                            <a:srgbClr val="0494CB"/>
                          </a:solidFill>
                          <a:latin typeface="Asap Condensed Medium"/>
                          <a:ea typeface="Asap Condensed Medium"/>
                          <a:cs typeface="Asap Condensed Medium"/>
                          <a:sym typeface="Asap Condensed Medium"/>
                        </a:rPr>
                        <a:t>Participants organize teams, gather data, identify partners, and assess current capabilities in improvement methods and.</a:t>
                      </a:r>
                      <a:endParaRPr sz="1500" u="none" cap="none" strike="noStrike">
                        <a:solidFill>
                          <a:srgbClr val="0494CB"/>
                        </a:solidFill>
                        <a:latin typeface="Asap Condensed Medium"/>
                        <a:ea typeface="Asap Condensed Medium"/>
                        <a:cs typeface="Asap Condensed Medium"/>
                        <a:sym typeface="Asap Condensed Medium"/>
                      </a:endParaRPr>
                    </a:p>
                    <a:p>
                      <a:pPr indent="0" lvl="0" marL="0" marR="0" rtl="0" algn="l">
                        <a:lnSpc>
                          <a:spcPct val="100000"/>
                        </a:lnSpc>
                        <a:spcBef>
                          <a:spcPts val="0"/>
                        </a:spcBef>
                        <a:spcAft>
                          <a:spcPts val="0"/>
                        </a:spcAft>
                        <a:buClr>
                          <a:schemeClr val="dk1"/>
                        </a:buClr>
                        <a:buSzPts val="1100"/>
                        <a:buFont typeface="Arial"/>
                        <a:buNone/>
                      </a:pPr>
                      <a:r>
                        <a:t/>
                      </a:r>
                      <a:endParaRPr sz="1500" u="none" cap="none" strike="noStrike">
                        <a:solidFill>
                          <a:srgbClr val="0494CB"/>
                        </a:solidFill>
                        <a:latin typeface="Asap Condensed"/>
                        <a:ea typeface="Asap Condensed"/>
                        <a:cs typeface="Asap Condensed"/>
                        <a:sym typeface="Asap Condensed"/>
                      </a:endParaRPr>
                    </a:p>
                    <a:p>
                      <a:pPr indent="-190500" lvl="0" marL="228600" marR="0" rtl="0" algn="l">
                        <a:lnSpc>
                          <a:spcPct val="100000"/>
                        </a:lnSpc>
                        <a:spcBef>
                          <a:spcPts val="0"/>
                        </a:spcBef>
                        <a:spcAft>
                          <a:spcPts val="0"/>
                        </a:spcAft>
                        <a:buClr>
                          <a:srgbClr val="9E9E9E"/>
                        </a:buClr>
                        <a:buSzPts val="1200"/>
                        <a:buFont typeface="Raleway Thin"/>
                        <a:buChar char="●"/>
                      </a:pPr>
                      <a:r>
                        <a:rPr lang="en" sz="1200" u="none" cap="none" strike="noStrike">
                          <a:solidFill>
                            <a:srgbClr val="9E9E9E"/>
                          </a:solidFill>
                          <a:latin typeface="Raleway Thin"/>
                          <a:ea typeface="Raleway Thin"/>
                          <a:cs typeface="Raleway Thin"/>
                          <a:sym typeface="Raleway Thin"/>
                        </a:rPr>
                        <a:t>Participants organize teams, gather data, </a:t>
                      </a:r>
                      <a:br>
                        <a:rPr lang="en" sz="1200" u="none" cap="none" strike="noStrike">
                          <a:solidFill>
                            <a:srgbClr val="9E9E9E"/>
                          </a:solidFill>
                          <a:latin typeface="Raleway Thin"/>
                          <a:ea typeface="Raleway Thin"/>
                          <a:cs typeface="Raleway Thin"/>
                          <a:sym typeface="Raleway Thin"/>
                        </a:rPr>
                      </a:br>
                      <a:r>
                        <a:rPr lang="en" sz="1200" u="none" cap="none" strike="noStrike">
                          <a:solidFill>
                            <a:srgbClr val="9E9E9E"/>
                          </a:solidFill>
                          <a:latin typeface="Raleway Thin"/>
                          <a:ea typeface="Raleway Thin"/>
                          <a:cs typeface="Raleway Thin"/>
                          <a:sym typeface="Raleway Thin"/>
                        </a:rPr>
                        <a:t>identify</a:t>
                      </a:r>
                      <a:endParaRPr sz="1200" u="none" cap="none" strike="noStrike">
                        <a:solidFill>
                          <a:srgbClr val="9E9E9E"/>
                        </a:solidFill>
                        <a:latin typeface="Raleway Thin"/>
                        <a:ea typeface="Raleway Thin"/>
                        <a:cs typeface="Raleway Thin"/>
                        <a:sym typeface="Raleway Thin"/>
                      </a:endParaRPr>
                    </a:p>
                    <a:p>
                      <a:pPr indent="-190500" lvl="0" marL="228600" marR="0" rtl="0" algn="l">
                        <a:lnSpc>
                          <a:spcPct val="100000"/>
                        </a:lnSpc>
                        <a:spcBef>
                          <a:spcPts val="0"/>
                        </a:spcBef>
                        <a:spcAft>
                          <a:spcPts val="0"/>
                        </a:spcAft>
                        <a:buClr>
                          <a:srgbClr val="9E9E9E"/>
                        </a:buClr>
                        <a:buSzPts val="1200"/>
                        <a:buFont typeface="Raleway Thin"/>
                        <a:buChar char="●"/>
                      </a:pPr>
                      <a:r>
                        <a:rPr lang="en" sz="1200" u="none" cap="none" strike="noStrike">
                          <a:solidFill>
                            <a:srgbClr val="9E9E9E"/>
                          </a:solidFill>
                          <a:latin typeface="Raleway Thin"/>
                          <a:ea typeface="Raleway Thin"/>
                          <a:cs typeface="Raleway Thin"/>
                          <a:sym typeface="Raleway Thin"/>
                        </a:rPr>
                        <a:t>partners, and assess current capabilities in</a:t>
                      </a:r>
                      <a:endParaRPr sz="1200" u="none" cap="none" strike="noStrike">
                        <a:solidFill>
                          <a:srgbClr val="9E9E9E"/>
                        </a:solidFill>
                        <a:latin typeface="Raleway Thin"/>
                        <a:ea typeface="Raleway Thin"/>
                        <a:cs typeface="Raleway Thin"/>
                        <a:sym typeface="Raleway Thin"/>
                      </a:endParaRPr>
                    </a:p>
                    <a:p>
                      <a:pPr indent="-190500" lvl="0" marL="228600" marR="0" rtl="0" algn="l">
                        <a:lnSpc>
                          <a:spcPct val="100000"/>
                        </a:lnSpc>
                        <a:spcBef>
                          <a:spcPts val="0"/>
                        </a:spcBef>
                        <a:spcAft>
                          <a:spcPts val="0"/>
                        </a:spcAft>
                        <a:buClr>
                          <a:srgbClr val="9E9E9E"/>
                        </a:buClr>
                        <a:buSzPts val="1200"/>
                        <a:buFont typeface="Raleway Thin"/>
                        <a:buChar char="●"/>
                      </a:pPr>
                      <a:r>
                        <a:rPr lang="en" sz="1200" u="none" cap="none" strike="noStrike">
                          <a:solidFill>
                            <a:srgbClr val="9E9E9E"/>
                          </a:solidFill>
                          <a:latin typeface="Raleway Thin"/>
                          <a:ea typeface="Raleway Thin"/>
                          <a:cs typeface="Raleway Thin"/>
                          <a:sym typeface="Raleway Thin"/>
                        </a:rPr>
                        <a:t>improvement methods and project management. </a:t>
                      </a:r>
                      <a:endParaRPr sz="1200" u="none" cap="none" strike="noStrike">
                        <a:solidFill>
                          <a:srgbClr val="9E9E9E"/>
                        </a:solidFill>
                        <a:latin typeface="Raleway Thin"/>
                        <a:ea typeface="Raleway Thin"/>
                        <a:cs typeface="Raleway Thin"/>
                        <a:sym typeface="Raleway Thin"/>
                      </a:endParaRPr>
                    </a:p>
                    <a:p>
                      <a:pPr indent="0" lvl="0" marL="0" marR="0" rtl="0" algn="l">
                        <a:lnSpc>
                          <a:spcPct val="100000"/>
                        </a:lnSpc>
                        <a:spcBef>
                          <a:spcPts val="0"/>
                        </a:spcBef>
                        <a:spcAft>
                          <a:spcPts val="0"/>
                        </a:spcAft>
                        <a:buClr>
                          <a:schemeClr val="dk1"/>
                        </a:buClr>
                        <a:buSzPts val="1100"/>
                        <a:buFont typeface="Arial"/>
                        <a:buNone/>
                      </a:pPr>
                      <a:r>
                        <a:t/>
                      </a:r>
                      <a:endParaRPr sz="1500" u="none" cap="none" strike="noStrike">
                        <a:solidFill>
                          <a:srgbClr val="0494CB"/>
                        </a:solidFill>
                        <a:latin typeface="Asap Condensed"/>
                        <a:ea typeface="Asap Condensed"/>
                        <a:cs typeface="Asap Condensed"/>
                        <a:sym typeface="Asap Condensed"/>
                      </a:endParaRPr>
                    </a:p>
                    <a:p>
                      <a:pPr indent="0" lvl="0" marL="0" marR="0" rtl="0" algn="l">
                        <a:lnSpc>
                          <a:spcPct val="100000"/>
                        </a:lnSpc>
                        <a:spcBef>
                          <a:spcPts val="0"/>
                        </a:spcBef>
                        <a:spcAft>
                          <a:spcPts val="0"/>
                        </a:spcAft>
                        <a:buClr>
                          <a:srgbClr val="000000"/>
                        </a:buClr>
                        <a:buSzPts val="1500"/>
                        <a:buFont typeface="Arial"/>
                        <a:buNone/>
                      </a:pPr>
                      <a:r>
                        <a:t/>
                      </a:r>
                      <a:endParaRPr sz="1500" u="none" cap="none" strike="noStrike">
                        <a:solidFill>
                          <a:srgbClr val="0494CB"/>
                        </a:solidFill>
                        <a:latin typeface="Asap Condensed"/>
                        <a:ea typeface="Asap Condensed"/>
                        <a:cs typeface="Asap Condensed"/>
                        <a:sym typeface="Asap Condensed"/>
                      </a:endParaRPr>
                    </a:p>
                  </a:txBody>
                  <a:tcPr marT="0" marB="0" marR="91425" marL="4572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Arial"/>
                        <a:buNone/>
                      </a:pPr>
                      <a:r>
                        <a:rPr lang="en" sz="1500" u="none" cap="none" strike="noStrike">
                          <a:solidFill>
                            <a:srgbClr val="0494CB"/>
                          </a:solidFill>
                          <a:latin typeface="Asap Condensed Medium"/>
                          <a:ea typeface="Asap Condensed Medium"/>
                          <a:cs typeface="Asap Condensed Medium"/>
                          <a:sym typeface="Asap Condensed Medium"/>
                        </a:rPr>
                        <a:t>A total of four 1.5-day workshops in which communities will build partnerships and share improvement methods.</a:t>
                      </a:r>
                      <a:endParaRPr sz="1500" u="none" cap="none" strike="noStrike">
                        <a:solidFill>
                          <a:srgbClr val="0494CB"/>
                        </a:solidFill>
                        <a:latin typeface="Asap Condensed Medium"/>
                        <a:ea typeface="Asap Condensed Medium"/>
                        <a:cs typeface="Asap Condensed Medium"/>
                        <a:sym typeface="Asap Condensed Medium"/>
                      </a:endParaRPr>
                    </a:p>
                    <a:p>
                      <a:pPr indent="0" lvl="0" marL="0" marR="0" rtl="0" algn="l">
                        <a:lnSpc>
                          <a:spcPct val="100000"/>
                        </a:lnSpc>
                        <a:spcBef>
                          <a:spcPts val="0"/>
                        </a:spcBef>
                        <a:spcAft>
                          <a:spcPts val="0"/>
                        </a:spcAft>
                        <a:buClr>
                          <a:srgbClr val="000000"/>
                        </a:buClr>
                        <a:buSzPts val="1500"/>
                        <a:buFont typeface="Arial"/>
                        <a:buNone/>
                      </a:pPr>
                      <a:r>
                        <a:t/>
                      </a:r>
                      <a:endParaRPr sz="1500" u="none" cap="none" strike="noStrike">
                        <a:solidFill>
                          <a:srgbClr val="0494CB"/>
                        </a:solidFill>
                        <a:latin typeface="Asap Condensed"/>
                        <a:ea typeface="Asap Condensed"/>
                        <a:cs typeface="Asap Condensed"/>
                        <a:sym typeface="Asap Condensed"/>
                      </a:endParaRPr>
                    </a:p>
                    <a:p>
                      <a:pPr indent="-190500" lvl="0" marL="228600" marR="0" rtl="0" algn="l">
                        <a:lnSpc>
                          <a:spcPct val="100000"/>
                        </a:lnSpc>
                        <a:spcBef>
                          <a:spcPts val="0"/>
                        </a:spcBef>
                        <a:spcAft>
                          <a:spcPts val="0"/>
                        </a:spcAft>
                        <a:buClr>
                          <a:srgbClr val="9E9E9E"/>
                        </a:buClr>
                        <a:buSzPts val="1200"/>
                        <a:buFont typeface="Raleway Thin"/>
                        <a:buChar char="●"/>
                      </a:pPr>
                      <a:r>
                        <a:rPr lang="en" sz="1200" u="none" cap="none" strike="noStrike">
                          <a:solidFill>
                            <a:srgbClr val="9E9E9E"/>
                          </a:solidFill>
                          <a:latin typeface="Raleway Thin"/>
                          <a:ea typeface="Raleway Thin"/>
                          <a:cs typeface="Raleway Thin"/>
                          <a:sym typeface="Raleway Thin"/>
                        </a:rPr>
                        <a:t>Participants organize teams, gather data, </a:t>
                      </a:r>
                      <a:br>
                        <a:rPr lang="en" sz="1200" u="none" cap="none" strike="noStrike">
                          <a:solidFill>
                            <a:srgbClr val="9E9E9E"/>
                          </a:solidFill>
                          <a:latin typeface="Raleway Thin"/>
                          <a:ea typeface="Raleway Thin"/>
                          <a:cs typeface="Raleway Thin"/>
                          <a:sym typeface="Raleway Thin"/>
                        </a:rPr>
                      </a:br>
                      <a:r>
                        <a:rPr lang="en" sz="1200" u="none" cap="none" strike="noStrike">
                          <a:solidFill>
                            <a:srgbClr val="9E9E9E"/>
                          </a:solidFill>
                          <a:latin typeface="Raleway Thin"/>
                          <a:ea typeface="Raleway Thin"/>
                          <a:cs typeface="Raleway Thin"/>
                          <a:sym typeface="Raleway Thin"/>
                        </a:rPr>
                        <a:t>identify</a:t>
                      </a:r>
                      <a:endParaRPr sz="1200" u="none" cap="none" strike="noStrike">
                        <a:solidFill>
                          <a:srgbClr val="9E9E9E"/>
                        </a:solidFill>
                        <a:latin typeface="Raleway Thin"/>
                        <a:ea typeface="Raleway Thin"/>
                        <a:cs typeface="Raleway Thin"/>
                        <a:sym typeface="Raleway Thin"/>
                      </a:endParaRPr>
                    </a:p>
                    <a:p>
                      <a:pPr indent="-190500" lvl="0" marL="228600" marR="0" rtl="0" algn="l">
                        <a:lnSpc>
                          <a:spcPct val="100000"/>
                        </a:lnSpc>
                        <a:spcBef>
                          <a:spcPts val="0"/>
                        </a:spcBef>
                        <a:spcAft>
                          <a:spcPts val="0"/>
                        </a:spcAft>
                        <a:buClr>
                          <a:srgbClr val="9E9E9E"/>
                        </a:buClr>
                        <a:buSzPts val="1200"/>
                        <a:buFont typeface="Raleway Thin"/>
                        <a:buChar char="●"/>
                      </a:pPr>
                      <a:r>
                        <a:rPr lang="en" sz="1200" u="none" cap="none" strike="noStrike">
                          <a:solidFill>
                            <a:srgbClr val="9E9E9E"/>
                          </a:solidFill>
                          <a:latin typeface="Raleway Thin"/>
                          <a:ea typeface="Raleway Thin"/>
                          <a:cs typeface="Raleway Thin"/>
                          <a:sym typeface="Raleway Thin"/>
                        </a:rPr>
                        <a:t>partners, and assess current capabilities in</a:t>
                      </a:r>
                      <a:endParaRPr sz="1200" u="none" cap="none" strike="noStrike">
                        <a:solidFill>
                          <a:srgbClr val="9E9E9E"/>
                        </a:solidFill>
                        <a:latin typeface="Raleway Thin"/>
                        <a:ea typeface="Raleway Thin"/>
                        <a:cs typeface="Raleway Thin"/>
                        <a:sym typeface="Raleway Thin"/>
                      </a:endParaRPr>
                    </a:p>
                    <a:p>
                      <a:pPr indent="-190500" lvl="0" marL="228600" marR="0" rtl="0" algn="l">
                        <a:lnSpc>
                          <a:spcPct val="100000"/>
                        </a:lnSpc>
                        <a:spcBef>
                          <a:spcPts val="0"/>
                        </a:spcBef>
                        <a:spcAft>
                          <a:spcPts val="0"/>
                        </a:spcAft>
                        <a:buClr>
                          <a:srgbClr val="9E9E9E"/>
                        </a:buClr>
                        <a:buSzPts val="1200"/>
                        <a:buFont typeface="Raleway Thin"/>
                        <a:buChar char="●"/>
                      </a:pPr>
                      <a:r>
                        <a:rPr lang="en" sz="1200" u="none" cap="none" strike="noStrike">
                          <a:solidFill>
                            <a:srgbClr val="9E9E9E"/>
                          </a:solidFill>
                          <a:latin typeface="Raleway Thin"/>
                          <a:ea typeface="Raleway Thin"/>
                          <a:cs typeface="Raleway Thin"/>
                          <a:sym typeface="Raleway Thin"/>
                        </a:rPr>
                        <a:t>improvement methods and project management. </a:t>
                      </a:r>
                      <a:endParaRPr sz="1200" u="none" cap="none" strike="noStrike">
                        <a:solidFill>
                          <a:srgbClr val="9E9E9E"/>
                        </a:solidFill>
                        <a:latin typeface="Raleway Thin"/>
                        <a:ea typeface="Raleway Thin"/>
                        <a:cs typeface="Raleway Thin"/>
                        <a:sym typeface="Raleway Thin"/>
                      </a:endParaRPr>
                    </a:p>
                    <a:p>
                      <a:pPr indent="0" lvl="0" marL="0" marR="0" rtl="0" algn="l">
                        <a:lnSpc>
                          <a:spcPct val="100000"/>
                        </a:lnSpc>
                        <a:spcBef>
                          <a:spcPts val="0"/>
                        </a:spcBef>
                        <a:spcAft>
                          <a:spcPts val="0"/>
                        </a:spcAft>
                        <a:buClr>
                          <a:srgbClr val="000000"/>
                        </a:buClr>
                        <a:buSzPts val="1500"/>
                        <a:buFont typeface="Arial"/>
                        <a:buNone/>
                      </a:pPr>
                      <a:r>
                        <a:t/>
                      </a:r>
                      <a:endParaRPr sz="1500" u="none" cap="none" strike="noStrike">
                        <a:solidFill>
                          <a:srgbClr val="0494CB"/>
                        </a:solidFill>
                        <a:latin typeface="Asap Condensed"/>
                        <a:ea typeface="Asap Condensed"/>
                        <a:cs typeface="Asap Condensed"/>
                        <a:sym typeface="Asap Condensed"/>
                      </a:endParaRPr>
                    </a:p>
                  </a:txBody>
                  <a:tcPr marT="0" marB="0" marR="91425" marL="4572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Arial"/>
                        <a:buNone/>
                      </a:pPr>
                      <a:r>
                        <a:rPr lang="en" sz="1500" u="none" cap="none" strike="noStrike">
                          <a:solidFill>
                            <a:srgbClr val="0494CB"/>
                          </a:solidFill>
                          <a:latin typeface="Asap Condensed Medium"/>
                          <a:ea typeface="Asap Condensed Medium"/>
                          <a:cs typeface="Asap Condensed Medium"/>
                          <a:sym typeface="Asap Condensed Medium"/>
                        </a:rPr>
                        <a:t>Communities refine interventions, continue to report progress and gather data on real-time results, and participate in all-site calls. </a:t>
                      </a:r>
                      <a:endParaRPr sz="1500" u="none" cap="none" strike="noStrike">
                        <a:solidFill>
                          <a:srgbClr val="0494CB"/>
                        </a:solidFill>
                        <a:latin typeface="Asap Condensed Medium"/>
                        <a:ea typeface="Asap Condensed Medium"/>
                        <a:cs typeface="Asap Condensed Medium"/>
                        <a:sym typeface="Asap Condensed Medium"/>
                      </a:endParaRPr>
                    </a:p>
                    <a:p>
                      <a:pPr indent="0" lvl="0" marL="0" marR="0" rtl="0" algn="l">
                        <a:lnSpc>
                          <a:spcPct val="100000"/>
                        </a:lnSpc>
                        <a:spcBef>
                          <a:spcPts val="0"/>
                        </a:spcBef>
                        <a:spcAft>
                          <a:spcPts val="0"/>
                        </a:spcAft>
                        <a:buClr>
                          <a:srgbClr val="000000"/>
                        </a:buClr>
                        <a:buSzPts val="1500"/>
                        <a:buFont typeface="Arial"/>
                        <a:buNone/>
                      </a:pPr>
                      <a:r>
                        <a:t/>
                      </a:r>
                      <a:endParaRPr sz="1500" u="none" cap="none" strike="noStrike">
                        <a:solidFill>
                          <a:srgbClr val="0494CB"/>
                        </a:solidFill>
                        <a:latin typeface="Asap Condensed"/>
                        <a:ea typeface="Asap Condensed"/>
                        <a:cs typeface="Asap Condensed"/>
                        <a:sym typeface="Asap Condensed"/>
                      </a:endParaRPr>
                    </a:p>
                    <a:p>
                      <a:pPr indent="-190500" lvl="0" marL="228600" marR="0" rtl="0" algn="l">
                        <a:lnSpc>
                          <a:spcPct val="100000"/>
                        </a:lnSpc>
                        <a:spcBef>
                          <a:spcPts val="0"/>
                        </a:spcBef>
                        <a:spcAft>
                          <a:spcPts val="0"/>
                        </a:spcAft>
                        <a:buClr>
                          <a:srgbClr val="9E9E9E"/>
                        </a:buClr>
                        <a:buSzPts val="1200"/>
                        <a:buFont typeface="Raleway Thin"/>
                        <a:buChar char="●"/>
                      </a:pPr>
                      <a:r>
                        <a:rPr lang="en" sz="1200" u="none" cap="none" strike="noStrike">
                          <a:solidFill>
                            <a:srgbClr val="9E9E9E"/>
                          </a:solidFill>
                          <a:latin typeface="Raleway Thin"/>
                          <a:ea typeface="Raleway Thin"/>
                          <a:cs typeface="Raleway Thin"/>
                          <a:sym typeface="Raleway Thin"/>
                        </a:rPr>
                        <a:t>Participants organize teams, gather data, </a:t>
                      </a:r>
                      <a:br>
                        <a:rPr lang="en" sz="1200" u="none" cap="none" strike="noStrike">
                          <a:solidFill>
                            <a:srgbClr val="9E9E9E"/>
                          </a:solidFill>
                          <a:latin typeface="Raleway Thin"/>
                          <a:ea typeface="Raleway Thin"/>
                          <a:cs typeface="Raleway Thin"/>
                          <a:sym typeface="Raleway Thin"/>
                        </a:rPr>
                      </a:br>
                      <a:r>
                        <a:rPr lang="en" sz="1200" u="none" cap="none" strike="noStrike">
                          <a:solidFill>
                            <a:srgbClr val="9E9E9E"/>
                          </a:solidFill>
                          <a:latin typeface="Raleway Thin"/>
                          <a:ea typeface="Raleway Thin"/>
                          <a:cs typeface="Raleway Thin"/>
                          <a:sym typeface="Raleway Thin"/>
                        </a:rPr>
                        <a:t>identify</a:t>
                      </a:r>
                      <a:endParaRPr sz="1200" u="none" cap="none" strike="noStrike">
                        <a:solidFill>
                          <a:srgbClr val="9E9E9E"/>
                        </a:solidFill>
                        <a:latin typeface="Raleway Thin"/>
                        <a:ea typeface="Raleway Thin"/>
                        <a:cs typeface="Raleway Thin"/>
                        <a:sym typeface="Raleway Thin"/>
                      </a:endParaRPr>
                    </a:p>
                    <a:p>
                      <a:pPr indent="-190500" lvl="0" marL="228600" marR="0" rtl="0" algn="l">
                        <a:lnSpc>
                          <a:spcPct val="100000"/>
                        </a:lnSpc>
                        <a:spcBef>
                          <a:spcPts val="0"/>
                        </a:spcBef>
                        <a:spcAft>
                          <a:spcPts val="0"/>
                        </a:spcAft>
                        <a:buClr>
                          <a:srgbClr val="9E9E9E"/>
                        </a:buClr>
                        <a:buSzPts val="1200"/>
                        <a:buFont typeface="Raleway Thin"/>
                        <a:buChar char="●"/>
                      </a:pPr>
                      <a:r>
                        <a:rPr lang="en" sz="1200" u="none" cap="none" strike="noStrike">
                          <a:solidFill>
                            <a:srgbClr val="9E9E9E"/>
                          </a:solidFill>
                          <a:latin typeface="Raleway Thin"/>
                          <a:ea typeface="Raleway Thin"/>
                          <a:cs typeface="Raleway Thin"/>
                          <a:sym typeface="Raleway Thin"/>
                        </a:rPr>
                        <a:t>partners, and assess current capabilities in</a:t>
                      </a:r>
                      <a:endParaRPr sz="1200" u="none" cap="none" strike="noStrike">
                        <a:solidFill>
                          <a:srgbClr val="9E9E9E"/>
                        </a:solidFill>
                        <a:latin typeface="Raleway Thin"/>
                        <a:ea typeface="Raleway Thin"/>
                        <a:cs typeface="Raleway Thin"/>
                        <a:sym typeface="Raleway Thin"/>
                      </a:endParaRPr>
                    </a:p>
                    <a:p>
                      <a:pPr indent="-190500" lvl="0" marL="228600" marR="0" rtl="0" algn="l">
                        <a:lnSpc>
                          <a:spcPct val="100000"/>
                        </a:lnSpc>
                        <a:spcBef>
                          <a:spcPts val="0"/>
                        </a:spcBef>
                        <a:spcAft>
                          <a:spcPts val="0"/>
                        </a:spcAft>
                        <a:buClr>
                          <a:srgbClr val="9E9E9E"/>
                        </a:buClr>
                        <a:buSzPts val="1200"/>
                        <a:buFont typeface="Raleway Thin"/>
                        <a:buChar char="●"/>
                      </a:pPr>
                      <a:r>
                        <a:rPr lang="en" sz="1200" u="none" cap="none" strike="noStrike">
                          <a:solidFill>
                            <a:srgbClr val="9E9E9E"/>
                          </a:solidFill>
                          <a:latin typeface="Raleway Thin"/>
                          <a:ea typeface="Raleway Thin"/>
                          <a:cs typeface="Raleway Thin"/>
                          <a:sym typeface="Raleway Thin"/>
                        </a:rPr>
                        <a:t>improvement methods and project management. </a:t>
                      </a:r>
                      <a:endParaRPr sz="1200" u="none" cap="none" strike="noStrike">
                        <a:solidFill>
                          <a:srgbClr val="9E9E9E"/>
                        </a:solidFill>
                        <a:latin typeface="Raleway Thin"/>
                        <a:ea typeface="Raleway Thin"/>
                        <a:cs typeface="Raleway Thin"/>
                        <a:sym typeface="Raleway Thin"/>
                      </a:endParaRPr>
                    </a:p>
                    <a:p>
                      <a:pPr indent="0" lvl="0" marL="0" marR="0" rtl="0" algn="l">
                        <a:lnSpc>
                          <a:spcPct val="100000"/>
                        </a:lnSpc>
                        <a:spcBef>
                          <a:spcPts val="0"/>
                        </a:spcBef>
                        <a:spcAft>
                          <a:spcPts val="0"/>
                        </a:spcAft>
                        <a:buClr>
                          <a:srgbClr val="000000"/>
                        </a:buClr>
                        <a:buSzPts val="1500"/>
                        <a:buFont typeface="Arial"/>
                        <a:buNone/>
                      </a:pPr>
                      <a:r>
                        <a:t/>
                      </a:r>
                      <a:endParaRPr sz="1500" u="none" cap="none" strike="noStrike">
                        <a:solidFill>
                          <a:srgbClr val="0494CB"/>
                        </a:solidFill>
                        <a:latin typeface="Asap Condensed"/>
                        <a:ea typeface="Asap Condensed"/>
                        <a:cs typeface="Asap Condensed"/>
                        <a:sym typeface="Asap Condensed"/>
                      </a:endParaRPr>
                    </a:p>
                  </a:txBody>
                  <a:tcPr marT="0" marB="0" marR="91425" marL="4572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163" name="Google Shape;163;p43"/>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b="1" i="0" lang="en" sz="4000" u="none" cap="none" strike="noStrike">
                <a:solidFill>
                  <a:schemeClr val="lt1"/>
                </a:solidFill>
                <a:highlight>
                  <a:srgbClr val="12B5EA"/>
                </a:highlight>
                <a:latin typeface="Asap Condensed"/>
                <a:ea typeface="Asap Condensed"/>
                <a:cs typeface="Asap Condensed"/>
                <a:sym typeface="Asap Condensed"/>
              </a:rPr>
              <a:t> Three columns insert title here</a:t>
            </a:r>
            <a:r>
              <a:rPr b="1" i="0" lang="en" sz="4000" u="none" cap="none" strike="noStrike">
                <a:solidFill>
                  <a:srgbClr val="12B5EA"/>
                </a:solidFill>
                <a:highlight>
                  <a:srgbClr val="12B5EA"/>
                </a:highlight>
                <a:latin typeface="Asap Condensed"/>
                <a:ea typeface="Asap Condensed"/>
                <a:cs typeface="Asap Condensed"/>
                <a:sym typeface="Asap Condensed"/>
              </a:rPr>
              <a:t>.</a:t>
            </a:r>
            <a:endParaRPr b="1" i="0" sz="4000" u="none" cap="none" strike="noStrike">
              <a:solidFill>
                <a:srgbClr val="12B5EA"/>
              </a:solidFill>
              <a:highlight>
                <a:srgbClr val="12B5EA"/>
              </a:highlight>
              <a:latin typeface="Asap Condensed"/>
              <a:ea typeface="Asap Condensed"/>
              <a:cs typeface="Asap Condensed"/>
              <a:sym typeface="Asap Condense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s">
  <p:cSld name="BIG_NUMBER">
    <p:bg>
      <p:bgPr>
        <a:solidFill>
          <a:schemeClr val="lt1"/>
        </a:solidFill>
      </p:bgPr>
    </p:bg>
    <p:spTree>
      <p:nvGrpSpPr>
        <p:cNvPr id="164" name="Shape 164"/>
        <p:cNvGrpSpPr/>
        <p:nvPr/>
      </p:nvGrpSpPr>
      <p:grpSpPr>
        <a:xfrm>
          <a:off x="0" y="0"/>
          <a:ext cx="0" cy="0"/>
          <a:chOff x="0" y="0"/>
          <a:chExt cx="0" cy="0"/>
        </a:xfrm>
      </p:grpSpPr>
      <p:sp>
        <p:nvSpPr>
          <p:cNvPr id="165" name="Google Shape;165;p44"/>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44"/>
          <p:cNvSpPr/>
          <p:nvPr/>
        </p:nvSpPr>
        <p:spPr>
          <a:xfrm>
            <a:off x="4398275" y="1216150"/>
            <a:ext cx="3803100" cy="3639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44"/>
          <p:cNvSpPr/>
          <p:nvPr/>
        </p:nvSpPr>
        <p:spPr>
          <a:xfrm>
            <a:off x="420625" y="1216150"/>
            <a:ext cx="3803100" cy="3639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44"/>
          <p:cNvSpPr txBox="1"/>
          <p:nvPr/>
        </p:nvSpPr>
        <p:spPr>
          <a:xfrm>
            <a:off x="858025" y="1337775"/>
            <a:ext cx="3365700" cy="102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A50A51"/>
                </a:solidFill>
                <a:latin typeface="Asap Condensed"/>
                <a:ea typeface="Asap Condensed"/>
                <a:cs typeface="Asap Condensed"/>
                <a:sym typeface="Asap Condensed"/>
              </a:rPr>
              <a:t>Title</a:t>
            </a:r>
            <a:br>
              <a:rPr b="0" i="0" lang="en" sz="1500" u="none" cap="none" strike="noStrike">
                <a:solidFill>
                  <a:srgbClr val="FFFFFF"/>
                </a:solidFill>
                <a:latin typeface="Asap Condensed"/>
                <a:ea typeface="Asap Condensed"/>
                <a:cs typeface="Asap Condensed"/>
                <a:sym typeface="Asap Condensed"/>
              </a:rPr>
            </a:br>
            <a:r>
              <a:rPr b="0" i="0" lang="en" sz="1200" u="none" cap="none" strike="noStrike">
                <a:solidFill>
                  <a:srgbClr val="9E9E9E"/>
                </a:solidFill>
                <a:latin typeface="Raleway Thin"/>
                <a:ea typeface="Raleway Thin"/>
                <a:cs typeface="Raleway Thin"/>
                <a:sym typeface="Raleway Thin"/>
              </a:rPr>
              <a:t>Description description description description description description</a:t>
            </a:r>
            <a:r>
              <a:rPr b="0" i="0" lang="en" sz="1200" u="none" cap="none" strike="noStrike">
                <a:solidFill>
                  <a:srgbClr val="9E9E9E"/>
                </a:solidFill>
                <a:latin typeface="Raleway"/>
                <a:ea typeface="Raleway"/>
                <a:cs typeface="Raleway"/>
                <a:sym typeface="Raleway"/>
              </a:rPr>
              <a:t> </a:t>
            </a:r>
            <a:endParaRPr b="0" i="0" sz="1200" u="none" cap="none" strike="noStrike">
              <a:solidFill>
                <a:srgbClr val="9E9E9E"/>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lt1"/>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lt1"/>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lt1"/>
              </a:solidFill>
              <a:latin typeface="Raleway"/>
              <a:ea typeface="Raleway"/>
              <a:cs typeface="Raleway"/>
              <a:sym typeface="Raleway"/>
            </a:endParaRPr>
          </a:p>
        </p:txBody>
      </p:sp>
      <p:sp>
        <p:nvSpPr>
          <p:cNvPr id="169" name="Google Shape;169;p44"/>
          <p:cNvSpPr txBox="1"/>
          <p:nvPr/>
        </p:nvSpPr>
        <p:spPr>
          <a:xfrm>
            <a:off x="4609000" y="1301725"/>
            <a:ext cx="346800" cy="560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86AF15"/>
                </a:solidFill>
                <a:latin typeface="Roboto Condensed"/>
                <a:ea typeface="Roboto Condensed"/>
                <a:cs typeface="Roboto Condensed"/>
                <a:sym typeface="Roboto Condensed"/>
              </a:rPr>
              <a:t>4</a:t>
            </a:r>
            <a:endParaRPr b="1" i="0" sz="2400" u="none" cap="none" strike="noStrike">
              <a:solidFill>
                <a:srgbClr val="86AF15"/>
              </a:solidFill>
              <a:latin typeface="Roboto Condensed"/>
              <a:ea typeface="Roboto Condensed"/>
              <a:cs typeface="Roboto Condensed"/>
              <a:sym typeface="Roboto Condensed"/>
            </a:endParaRPr>
          </a:p>
        </p:txBody>
      </p:sp>
      <p:sp>
        <p:nvSpPr>
          <p:cNvPr id="170" name="Google Shape;170;p44"/>
          <p:cNvSpPr txBox="1"/>
          <p:nvPr/>
        </p:nvSpPr>
        <p:spPr>
          <a:xfrm>
            <a:off x="4609000" y="2421263"/>
            <a:ext cx="346800" cy="560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86AF15"/>
                </a:solidFill>
                <a:latin typeface="Roboto Condensed"/>
                <a:ea typeface="Roboto Condensed"/>
                <a:cs typeface="Roboto Condensed"/>
                <a:sym typeface="Roboto Condensed"/>
              </a:rPr>
              <a:t>5</a:t>
            </a:r>
            <a:endParaRPr b="1" i="0" sz="2400" u="none" cap="none" strike="noStrike">
              <a:solidFill>
                <a:srgbClr val="86AF15"/>
              </a:solidFill>
              <a:latin typeface="Roboto Condensed"/>
              <a:ea typeface="Roboto Condensed"/>
              <a:cs typeface="Roboto Condensed"/>
              <a:sym typeface="Roboto Condensed"/>
            </a:endParaRPr>
          </a:p>
        </p:txBody>
      </p:sp>
      <p:sp>
        <p:nvSpPr>
          <p:cNvPr id="171" name="Google Shape;171;p44"/>
          <p:cNvSpPr txBox="1"/>
          <p:nvPr/>
        </p:nvSpPr>
        <p:spPr>
          <a:xfrm>
            <a:off x="4609000" y="3540825"/>
            <a:ext cx="346800" cy="560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86AF15"/>
                </a:solidFill>
                <a:latin typeface="Roboto Condensed"/>
                <a:ea typeface="Roboto Condensed"/>
                <a:cs typeface="Roboto Condensed"/>
                <a:sym typeface="Roboto Condensed"/>
              </a:rPr>
              <a:t>6</a:t>
            </a:r>
            <a:endParaRPr b="1" i="0" sz="2400" u="none" cap="none" strike="noStrike">
              <a:solidFill>
                <a:srgbClr val="86AF15"/>
              </a:solidFill>
              <a:latin typeface="Roboto Condensed"/>
              <a:ea typeface="Roboto Condensed"/>
              <a:cs typeface="Roboto Condensed"/>
              <a:sym typeface="Roboto Condensed"/>
            </a:endParaRPr>
          </a:p>
        </p:txBody>
      </p:sp>
      <p:sp>
        <p:nvSpPr>
          <p:cNvPr id="172" name="Google Shape;172;p44"/>
          <p:cNvSpPr txBox="1"/>
          <p:nvPr/>
        </p:nvSpPr>
        <p:spPr>
          <a:xfrm>
            <a:off x="561550" y="1301713"/>
            <a:ext cx="346800" cy="560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86AF15"/>
                </a:solidFill>
                <a:latin typeface="Asap Condensed"/>
                <a:ea typeface="Asap Condensed"/>
                <a:cs typeface="Asap Condensed"/>
                <a:sym typeface="Asap Condensed"/>
              </a:rPr>
              <a:t>1</a:t>
            </a:r>
            <a:endParaRPr b="1" i="0" sz="2400" u="none" cap="none" strike="noStrike">
              <a:solidFill>
                <a:srgbClr val="86AF15"/>
              </a:solidFill>
              <a:latin typeface="Asap Condensed"/>
              <a:ea typeface="Asap Condensed"/>
              <a:cs typeface="Asap Condensed"/>
              <a:sym typeface="Asap Condensed"/>
            </a:endParaRPr>
          </a:p>
        </p:txBody>
      </p:sp>
      <p:sp>
        <p:nvSpPr>
          <p:cNvPr id="173" name="Google Shape;173;p44"/>
          <p:cNvSpPr txBox="1"/>
          <p:nvPr/>
        </p:nvSpPr>
        <p:spPr>
          <a:xfrm>
            <a:off x="561550" y="2421263"/>
            <a:ext cx="346800" cy="560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86AF15"/>
                </a:solidFill>
                <a:latin typeface="Asap Condensed"/>
                <a:ea typeface="Asap Condensed"/>
                <a:cs typeface="Asap Condensed"/>
                <a:sym typeface="Asap Condensed"/>
              </a:rPr>
              <a:t>2</a:t>
            </a:r>
            <a:endParaRPr b="1" i="0" sz="2400" u="none" cap="none" strike="noStrike">
              <a:solidFill>
                <a:srgbClr val="86AF15"/>
              </a:solidFill>
              <a:latin typeface="Roboto Condensed"/>
              <a:ea typeface="Roboto Condensed"/>
              <a:cs typeface="Roboto Condensed"/>
              <a:sym typeface="Roboto Condensed"/>
            </a:endParaRPr>
          </a:p>
        </p:txBody>
      </p:sp>
      <p:sp>
        <p:nvSpPr>
          <p:cNvPr id="174" name="Google Shape;174;p44"/>
          <p:cNvSpPr txBox="1"/>
          <p:nvPr/>
        </p:nvSpPr>
        <p:spPr>
          <a:xfrm>
            <a:off x="561550" y="3540813"/>
            <a:ext cx="346800" cy="560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86AF15"/>
                </a:solidFill>
                <a:latin typeface="Asap Condensed"/>
                <a:ea typeface="Asap Condensed"/>
                <a:cs typeface="Asap Condensed"/>
                <a:sym typeface="Asap Condensed"/>
              </a:rPr>
              <a:t>3</a:t>
            </a:r>
            <a:endParaRPr b="1" i="0" sz="2400" u="none" cap="none" strike="noStrike">
              <a:solidFill>
                <a:srgbClr val="86AF15"/>
              </a:solidFill>
              <a:latin typeface="Roboto Condensed"/>
              <a:ea typeface="Roboto Condensed"/>
              <a:cs typeface="Roboto Condensed"/>
              <a:sym typeface="Roboto Condensed"/>
            </a:endParaRPr>
          </a:p>
        </p:txBody>
      </p:sp>
      <p:sp>
        <p:nvSpPr>
          <p:cNvPr id="175" name="Google Shape;175;p44"/>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b="1" i="0" lang="en" sz="4000" u="none" cap="none" strike="noStrike">
                <a:solidFill>
                  <a:schemeClr val="lt1"/>
                </a:solidFill>
                <a:highlight>
                  <a:srgbClr val="12B5EA"/>
                </a:highlight>
                <a:latin typeface="Asap Condensed"/>
                <a:ea typeface="Asap Condensed"/>
                <a:cs typeface="Asap Condensed"/>
                <a:sym typeface="Asap Condensed"/>
              </a:rPr>
              <a:t> Two columns insert title here</a:t>
            </a:r>
            <a:r>
              <a:rPr b="1" i="0" lang="en" sz="4000" u="none" cap="none" strike="noStrike">
                <a:solidFill>
                  <a:srgbClr val="12B5EA"/>
                </a:solidFill>
                <a:highlight>
                  <a:srgbClr val="12B5EA"/>
                </a:highlight>
                <a:latin typeface="Asap Condensed"/>
                <a:ea typeface="Asap Condensed"/>
                <a:cs typeface="Asap Condensed"/>
                <a:sym typeface="Asap Condensed"/>
              </a:rPr>
              <a:t>.</a:t>
            </a:r>
            <a:endParaRPr b="1" i="0" sz="4000" u="none" cap="none" strike="noStrike">
              <a:solidFill>
                <a:srgbClr val="12B5EA"/>
              </a:solidFill>
              <a:highlight>
                <a:srgbClr val="12B5EA"/>
              </a:highlight>
              <a:latin typeface="Asap Condensed"/>
              <a:ea typeface="Asap Condensed"/>
              <a:cs typeface="Asap Condensed"/>
              <a:sym typeface="Asap Condensed"/>
            </a:endParaRPr>
          </a:p>
        </p:txBody>
      </p:sp>
      <p:sp>
        <p:nvSpPr>
          <p:cNvPr id="176" name="Google Shape;176;p44"/>
          <p:cNvSpPr txBox="1"/>
          <p:nvPr/>
        </p:nvSpPr>
        <p:spPr>
          <a:xfrm>
            <a:off x="908350" y="2439300"/>
            <a:ext cx="3365700" cy="102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A50A51"/>
                </a:solidFill>
                <a:latin typeface="Asap Condensed"/>
                <a:ea typeface="Asap Condensed"/>
                <a:cs typeface="Asap Condensed"/>
                <a:sym typeface="Asap Condensed"/>
              </a:rPr>
              <a:t>Title</a:t>
            </a:r>
            <a:br>
              <a:rPr b="0" i="0" lang="en" sz="1500" u="none" cap="none" strike="noStrike">
                <a:solidFill>
                  <a:srgbClr val="FFFFFF"/>
                </a:solidFill>
                <a:latin typeface="Asap Condensed"/>
                <a:ea typeface="Asap Condensed"/>
                <a:cs typeface="Asap Condensed"/>
                <a:sym typeface="Asap Condensed"/>
              </a:rPr>
            </a:br>
            <a:r>
              <a:rPr b="0" i="0" lang="en" sz="1200" u="none" cap="none" strike="noStrike">
                <a:solidFill>
                  <a:srgbClr val="9E9E9E"/>
                </a:solidFill>
                <a:latin typeface="Raleway Thin"/>
                <a:ea typeface="Raleway Thin"/>
                <a:cs typeface="Raleway Thin"/>
                <a:sym typeface="Raleway Thin"/>
              </a:rPr>
              <a:t>Description description description description description description </a:t>
            </a:r>
            <a:endParaRPr b="0" i="0" sz="1200" u="none" cap="none" strike="noStrike">
              <a:solidFill>
                <a:srgbClr val="9E9E9E"/>
              </a:solidFill>
              <a:latin typeface="Raleway Thin"/>
              <a:ea typeface="Raleway Thin"/>
              <a:cs typeface="Raleway Thin"/>
              <a:sym typeface="Raleway Thin"/>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lt1"/>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lt1"/>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lt1"/>
              </a:solidFill>
              <a:latin typeface="Raleway"/>
              <a:ea typeface="Raleway"/>
              <a:cs typeface="Raleway"/>
              <a:sym typeface="Raleway"/>
            </a:endParaRPr>
          </a:p>
        </p:txBody>
      </p:sp>
      <p:sp>
        <p:nvSpPr>
          <p:cNvPr id="177" name="Google Shape;177;p44"/>
          <p:cNvSpPr txBox="1"/>
          <p:nvPr/>
        </p:nvSpPr>
        <p:spPr>
          <a:xfrm>
            <a:off x="908350" y="3578025"/>
            <a:ext cx="3365700" cy="102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A50A51"/>
                </a:solidFill>
                <a:latin typeface="Asap Condensed"/>
                <a:ea typeface="Asap Condensed"/>
                <a:cs typeface="Asap Condensed"/>
                <a:sym typeface="Asap Condensed"/>
              </a:rPr>
              <a:t>Title</a:t>
            </a:r>
            <a:br>
              <a:rPr b="0" i="0" lang="en" sz="1500" u="none" cap="none" strike="noStrike">
                <a:solidFill>
                  <a:srgbClr val="FFFFFF"/>
                </a:solidFill>
                <a:latin typeface="Asap Condensed"/>
                <a:ea typeface="Asap Condensed"/>
                <a:cs typeface="Asap Condensed"/>
                <a:sym typeface="Asap Condensed"/>
              </a:rPr>
            </a:br>
            <a:r>
              <a:rPr b="0" i="0" lang="en" sz="1200" u="none" cap="none" strike="noStrike">
                <a:solidFill>
                  <a:srgbClr val="9E9E9E"/>
                </a:solidFill>
                <a:latin typeface="Raleway Thin"/>
                <a:ea typeface="Raleway Thin"/>
                <a:cs typeface="Raleway Thin"/>
                <a:sym typeface="Raleway Thin"/>
              </a:rPr>
              <a:t>Description description description description description description </a:t>
            </a:r>
            <a:endParaRPr b="0" i="0" sz="1200" u="none" cap="none" strike="noStrike">
              <a:solidFill>
                <a:srgbClr val="9E9E9E"/>
              </a:solidFill>
              <a:latin typeface="Raleway Thin"/>
              <a:ea typeface="Raleway Thin"/>
              <a:cs typeface="Raleway Thin"/>
              <a:sym typeface="Raleway Thin"/>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lt1"/>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lt1"/>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lt1"/>
              </a:solidFill>
              <a:latin typeface="Raleway"/>
              <a:ea typeface="Raleway"/>
              <a:cs typeface="Raleway"/>
              <a:sym typeface="Raleway"/>
            </a:endParaRPr>
          </a:p>
        </p:txBody>
      </p:sp>
      <p:sp>
        <p:nvSpPr>
          <p:cNvPr id="178" name="Google Shape;178;p44"/>
          <p:cNvSpPr txBox="1"/>
          <p:nvPr/>
        </p:nvSpPr>
        <p:spPr>
          <a:xfrm>
            <a:off x="4955800" y="1337775"/>
            <a:ext cx="3365700" cy="102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A50A51"/>
                </a:solidFill>
                <a:latin typeface="Asap Condensed"/>
                <a:ea typeface="Asap Condensed"/>
                <a:cs typeface="Asap Condensed"/>
                <a:sym typeface="Asap Condensed"/>
              </a:rPr>
              <a:t>Title</a:t>
            </a:r>
            <a:br>
              <a:rPr b="0" i="0" lang="en" sz="1500" u="none" cap="none" strike="noStrike">
                <a:solidFill>
                  <a:srgbClr val="FFFFFF"/>
                </a:solidFill>
                <a:latin typeface="Asap Condensed"/>
                <a:ea typeface="Asap Condensed"/>
                <a:cs typeface="Asap Condensed"/>
                <a:sym typeface="Asap Condensed"/>
              </a:rPr>
            </a:br>
            <a:r>
              <a:rPr b="0" i="0" lang="en" sz="1200" u="none" cap="none" strike="noStrike">
                <a:solidFill>
                  <a:srgbClr val="9E9E9E"/>
                </a:solidFill>
                <a:latin typeface="Raleway Thin"/>
                <a:ea typeface="Raleway Thin"/>
                <a:cs typeface="Raleway Thin"/>
                <a:sym typeface="Raleway Thin"/>
              </a:rPr>
              <a:t>Description description description description description description </a:t>
            </a:r>
            <a:endParaRPr b="0" i="0" sz="1200" u="none" cap="none" strike="noStrike">
              <a:solidFill>
                <a:srgbClr val="9E9E9E"/>
              </a:solidFill>
              <a:latin typeface="Raleway Thin"/>
              <a:ea typeface="Raleway Thin"/>
              <a:cs typeface="Raleway Thin"/>
              <a:sym typeface="Raleway Thin"/>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lt1"/>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lt1"/>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lt1"/>
              </a:solidFill>
              <a:latin typeface="Raleway"/>
              <a:ea typeface="Raleway"/>
              <a:cs typeface="Raleway"/>
              <a:sym typeface="Raleway"/>
            </a:endParaRPr>
          </a:p>
        </p:txBody>
      </p:sp>
      <p:sp>
        <p:nvSpPr>
          <p:cNvPr id="179" name="Google Shape;179;p44"/>
          <p:cNvSpPr txBox="1"/>
          <p:nvPr/>
        </p:nvSpPr>
        <p:spPr>
          <a:xfrm>
            <a:off x="4955800" y="2439300"/>
            <a:ext cx="3365700" cy="102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A50A51"/>
                </a:solidFill>
                <a:latin typeface="Asap Condensed"/>
                <a:ea typeface="Asap Condensed"/>
                <a:cs typeface="Asap Condensed"/>
                <a:sym typeface="Asap Condensed"/>
              </a:rPr>
              <a:t>Title</a:t>
            </a:r>
            <a:br>
              <a:rPr b="0" i="0" lang="en" sz="1500" u="none" cap="none" strike="noStrike">
                <a:solidFill>
                  <a:srgbClr val="FFFFFF"/>
                </a:solidFill>
                <a:latin typeface="Asap Condensed"/>
                <a:ea typeface="Asap Condensed"/>
                <a:cs typeface="Asap Condensed"/>
                <a:sym typeface="Asap Condensed"/>
              </a:rPr>
            </a:br>
            <a:r>
              <a:rPr b="0" i="0" lang="en" sz="1200" u="none" cap="none" strike="noStrike">
                <a:solidFill>
                  <a:srgbClr val="9E9E9E"/>
                </a:solidFill>
                <a:latin typeface="Raleway Thin"/>
                <a:ea typeface="Raleway Thin"/>
                <a:cs typeface="Raleway Thin"/>
                <a:sym typeface="Raleway Thin"/>
              </a:rPr>
              <a:t>Description description description description description description </a:t>
            </a:r>
            <a:endParaRPr b="0" i="0" sz="1200" u="none" cap="none" strike="noStrike">
              <a:solidFill>
                <a:srgbClr val="9E9E9E"/>
              </a:solidFill>
              <a:latin typeface="Raleway Thin"/>
              <a:ea typeface="Raleway Thin"/>
              <a:cs typeface="Raleway Thin"/>
              <a:sym typeface="Raleway Thin"/>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lt1"/>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lt1"/>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lt1"/>
              </a:solidFill>
              <a:latin typeface="Raleway"/>
              <a:ea typeface="Raleway"/>
              <a:cs typeface="Raleway"/>
              <a:sym typeface="Raleway"/>
            </a:endParaRPr>
          </a:p>
        </p:txBody>
      </p:sp>
      <p:sp>
        <p:nvSpPr>
          <p:cNvPr id="180" name="Google Shape;180;p44"/>
          <p:cNvSpPr txBox="1"/>
          <p:nvPr/>
        </p:nvSpPr>
        <p:spPr>
          <a:xfrm>
            <a:off x="4955800" y="3578025"/>
            <a:ext cx="3365700" cy="102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A50A51"/>
                </a:solidFill>
                <a:latin typeface="Asap Condensed"/>
                <a:ea typeface="Asap Condensed"/>
                <a:cs typeface="Asap Condensed"/>
                <a:sym typeface="Asap Condensed"/>
              </a:rPr>
              <a:t>Title</a:t>
            </a:r>
            <a:br>
              <a:rPr b="0" i="0" lang="en" sz="1500" u="none" cap="none" strike="noStrike">
                <a:solidFill>
                  <a:srgbClr val="FFFFFF"/>
                </a:solidFill>
                <a:latin typeface="Asap Condensed"/>
                <a:ea typeface="Asap Condensed"/>
                <a:cs typeface="Asap Condensed"/>
                <a:sym typeface="Asap Condensed"/>
              </a:rPr>
            </a:br>
            <a:r>
              <a:rPr b="0" i="0" lang="en" sz="1200" u="none" cap="none" strike="noStrike">
                <a:solidFill>
                  <a:srgbClr val="9E9E9E"/>
                </a:solidFill>
                <a:latin typeface="Raleway Thin"/>
                <a:ea typeface="Raleway Thin"/>
                <a:cs typeface="Raleway Thin"/>
                <a:sym typeface="Raleway Thin"/>
              </a:rPr>
              <a:t>Description description description description description description </a:t>
            </a:r>
            <a:endParaRPr b="0" i="0" sz="1200" u="none" cap="none" strike="noStrike">
              <a:solidFill>
                <a:srgbClr val="9E9E9E"/>
              </a:solidFill>
              <a:latin typeface="Raleway Thin"/>
              <a:ea typeface="Raleway Thin"/>
              <a:cs typeface="Raleway Thin"/>
              <a:sym typeface="Raleway Thin"/>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lt1"/>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lt1"/>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000"/>
              <a:buFont typeface="Arial"/>
              <a:buNone/>
            </a:pPr>
            <a:r>
              <a:t/>
            </a:r>
            <a:endParaRPr b="0" i="1" sz="1000" u="none" cap="none" strike="noStrike">
              <a:solidFill>
                <a:schemeClr val="lt1"/>
              </a:solidFill>
              <a:latin typeface="Raleway"/>
              <a:ea typeface="Raleway"/>
              <a:cs typeface="Raleway"/>
              <a:sym typeface="Raleway"/>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oon">
  <p:cSld name="TITLE_AND_BODY_1_1">
    <p:bg>
      <p:bgPr>
        <a:solidFill>
          <a:srgbClr val="A50A51"/>
        </a:solidFill>
      </p:bgPr>
    </p:bg>
    <p:spTree>
      <p:nvGrpSpPr>
        <p:cNvPr id="181" name="Shape 181"/>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p:cSld name="TITLE_3">
    <p:bg>
      <p:bgPr>
        <a:solidFill>
          <a:srgbClr val="86AF15"/>
        </a:solidFill>
      </p:bgPr>
    </p:bg>
    <p:spTree>
      <p:nvGrpSpPr>
        <p:cNvPr id="182" name="Shape 182"/>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end">
  <p:cSld name="TITLE_AND_BODY_3">
    <p:spTree>
      <p:nvGrpSpPr>
        <p:cNvPr id="183" name="Shape 183"/>
        <p:cNvGrpSpPr/>
        <p:nvPr/>
      </p:nvGrpSpPr>
      <p:grpSpPr>
        <a:xfrm>
          <a:off x="0" y="0"/>
          <a:ext cx="0" cy="0"/>
          <a:chOff x="0" y="0"/>
          <a:chExt cx="0" cy="0"/>
        </a:xfrm>
      </p:grpSpPr>
      <p:pic>
        <p:nvPicPr>
          <p:cNvPr id="184" name="Google Shape;184;p47"/>
          <p:cNvPicPr preferRelativeResize="0"/>
          <p:nvPr/>
        </p:nvPicPr>
        <p:blipFill rotWithShape="1">
          <a:blip r:embed="rId2">
            <a:alphaModFix/>
          </a:blip>
          <a:srcRect b="0" l="0" r="0" t="0"/>
          <a:stretch/>
        </p:blipFill>
        <p:spPr>
          <a:xfrm>
            <a:off x="0" y="0"/>
            <a:ext cx="9144000" cy="5143497"/>
          </a:xfrm>
          <a:prstGeom prst="rect">
            <a:avLst/>
          </a:prstGeom>
          <a:noFill/>
          <a:ln>
            <a:noFill/>
          </a:ln>
        </p:spPr>
      </p:pic>
      <p:sp>
        <p:nvSpPr>
          <p:cNvPr id="185" name="Google Shape;185;p47"/>
          <p:cNvSpPr txBox="1"/>
          <p:nvPr/>
        </p:nvSpPr>
        <p:spPr>
          <a:xfrm>
            <a:off x="406425" y="2233350"/>
            <a:ext cx="8296800" cy="676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0"/>
              <a:buFont typeface="Arial"/>
              <a:buNone/>
            </a:pPr>
            <a:r>
              <a:rPr b="1" i="0" lang="en" sz="6000" u="none" cap="none" strike="noStrike">
                <a:solidFill>
                  <a:srgbClr val="A50A51"/>
                </a:solidFill>
                <a:latin typeface="Asap Condensed"/>
                <a:ea typeface="Asap Condensed"/>
                <a:cs typeface="Asap Condensed"/>
                <a:sym typeface="Asap Condensed"/>
              </a:rPr>
              <a:t>Thank You</a:t>
            </a:r>
            <a:endParaRPr b="1" i="0" sz="6000" u="none" cap="none" strike="noStrike">
              <a:solidFill>
                <a:srgbClr val="A50A51"/>
              </a:solidFill>
              <a:latin typeface="Asap Condensed"/>
              <a:ea typeface="Asap Condensed"/>
              <a:cs typeface="Asap Condensed"/>
              <a:sym typeface="Asap Condensed"/>
            </a:endParaRPr>
          </a:p>
        </p:txBody>
      </p:sp>
      <p:sp>
        <p:nvSpPr>
          <p:cNvPr id="186" name="Google Shape;186;p47"/>
          <p:cNvSpPr/>
          <p:nvPr/>
        </p:nvSpPr>
        <p:spPr>
          <a:xfrm>
            <a:off x="0" y="4399200"/>
            <a:ext cx="1748100" cy="744300"/>
          </a:xfrm>
          <a:prstGeom prst="rect">
            <a:avLst/>
          </a:prstGeom>
          <a:solidFill>
            <a:srgbClr val="12B5E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7" name="Google Shape;187;p47"/>
          <p:cNvPicPr preferRelativeResize="0"/>
          <p:nvPr/>
        </p:nvPicPr>
        <p:blipFill rotWithShape="1">
          <a:blip r:embed="rId3">
            <a:alphaModFix/>
          </a:blip>
          <a:srcRect b="0" l="0" r="0" t="0"/>
          <a:stretch/>
        </p:blipFill>
        <p:spPr>
          <a:xfrm>
            <a:off x="164025" y="4558637"/>
            <a:ext cx="1426074" cy="425425"/>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4">
  <p:cSld name="TITLE_AND_BODY_4">
    <p:spTree>
      <p:nvGrpSpPr>
        <p:cNvPr id="188" name="Shape 188"/>
        <p:cNvGrpSpPr/>
        <p:nvPr/>
      </p:nvGrpSpPr>
      <p:grpSpPr>
        <a:xfrm>
          <a:off x="0" y="0"/>
          <a:ext cx="0" cy="0"/>
          <a:chOff x="0" y="0"/>
          <a:chExt cx="0" cy="0"/>
        </a:xfrm>
      </p:grpSpPr>
      <p:sp>
        <p:nvSpPr>
          <p:cNvPr id="189" name="Google Shape;189;p48"/>
          <p:cNvSpPr txBox="1"/>
          <p:nvPr>
            <p:ph type="title"/>
          </p:nvPr>
        </p:nvSpPr>
        <p:spPr>
          <a:xfrm>
            <a:off x="379875" y="271150"/>
            <a:ext cx="8342100" cy="6354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2pPr>
            <a:lvl3pPr lvl="2" marR="0" rtl="0" algn="l">
              <a:lnSpc>
                <a:spcPct val="10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3pPr>
            <a:lvl4pPr lvl="3" marR="0" rtl="0" algn="l">
              <a:lnSpc>
                <a:spcPct val="10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4pPr>
            <a:lvl5pPr lvl="4" marR="0" rtl="0" algn="l">
              <a:lnSpc>
                <a:spcPct val="10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5pPr>
            <a:lvl6pPr lvl="5" marR="0" rtl="0" algn="l">
              <a:lnSpc>
                <a:spcPct val="10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6pPr>
            <a:lvl7pPr lvl="6" marR="0" rtl="0" algn="l">
              <a:lnSpc>
                <a:spcPct val="10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7pPr>
            <a:lvl8pPr lvl="7" marR="0" rtl="0" algn="l">
              <a:lnSpc>
                <a:spcPct val="10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8pPr>
            <a:lvl9pPr lvl="8" marR="0" rtl="0" algn="l">
              <a:lnSpc>
                <a:spcPct val="10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9pPr>
          </a:lstStyle>
          <a:p/>
        </p:txBody>
      </p:sp>
      <p:sp>
        <p:nvSpPr>
          <p:cNvPr id="190" name="Google Shape;190;p48"/>
          <p:cNvSpPr txBox="1"/>
          <p:nvPr>
            <p:ph idx="1" type="subTitle"/>
          </p:nvPr>
        </p:nvSpPr>
        <p:spPr>
          <a:xfrm>
            <a:off x="379875" y="793325"/>
            <a:ext cx="6464400" cy="393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FFFFF"/>
              </a:buClr>
              <a:buSzPts val="1200"/>
              <a:buFont typeface="Raleway"/>
              <a:buNone/>
              <a:defRPr b="0" i="0" sz="1200" u="none" cap="none" strike="noStrike">
                <a:solidFill>
                  <a:srgbClr val="FFFFFF"/>
                </a:solidFill>
                <a:latin typeface="Raleway"/>
                <a:ea typeface="Raleway"/>
                <a:cs typeface="Raleway"/>
                <a:sym typeface="Raleway"/>
              </a:defRPr>
            </a:lvl1pPr>
            <a:lvl2pPr lvl="1" marR="0" rtl="0" algn="l">
              <a:lnSpc>
                <a:spcPct val="100000"/>
              </a:lnSpc>
              <a:spcBef>
                <a:spcPts val="0"/>
              </a:spcBef>
              <a:spcAft>
                <a:spcPts val="0"/>
              </a:spcAft>
              <a:buClr>
                <a:srgbClr val="FFFFFF"/>
              </a:buClr>
              <a:buSzPts val="1800"/>
              <a:buFont typeface="Arial"/>
              <a:buNone/>
              <a:defRPr b="0" i="0" sz="1800" u="none" cap="none" strike="noStrike">
                <a:solidFill>
                  <a:srgbClr val="FFFFFF"/>
                </a:solidFill>
                <a:latin typeface="Arial"/>
                <a:ea typeface="Arial"/>
                <a:cs typeface="Arial"/>
                <a:sym typeface="Arial"/>
              </a:defRPr>
            </a:lvl2pPr>
            <a:lvl3pPr lvl="2" marR="0" rtl="0" algn="l">
              <a:lnSpc>
                <a:spcPct val="100000"/>
              </a:lnSpc>
              <a:spcBef>
                <a:spcPts val="0"/>
              </a:spcBef>
              <a:spcAft>
                <a:spcPts val="0"/>
              </a:spcAft>
              <a:buClr>
                <a:srgbClr val="FFFFFF"/>
              </a:buClr>
              <a:buSzPts val="1800"/>
              <a:buFont typeface="Arial"/>
              <a:buNone/>
              <a:defRPr b="0" i="0" sz="1800" u="none" cap="none" strike="noStrike">
                <a:solidFill>
                  <a:srgbClr val="FFFFFF"/>
                </a:solidFill>
                <a:latin typeface="Arial"/>
                <a:ea typeface="Arial"/>
                <a:cs typeface="Arial"/>
                <a:sym typeface="Arial"/>
              </a:defRPr>
            </a:lvl3pPr>
            <a:lvl4pPr lvl="3" marR="0" rtl="0" algn="l">
              <a:lnSpc>
                <a:spcPct val="100000"/>
              </a:lnSpc>
              <a:spcBef>
                <a:spcPts val="0"/>
              </a:spcBef>
              <a:spcAft>
                <a:spcPts val="0"/>
              </a:spcAft>
              <a:buClr>
                <a:srgbClr val="FFFFFF"/>
              </a:buClr>
              <a:buSzPts val="1800"/>
              <a:buFont typeface="Arial"/>
              <a:buNone/>
              <a:defRPr b="0" i="0" sz="1800" u="none" cap="none" strike="noStrike">
                <a:solidFill>
                  <a:srgbClr val="FFFFFF"/>
                </a:solidFill>
                <a:latin typeface="Arial"/>
                <a:ea typeface="Arial"/>
                <a:cs typeface="Arial"/>
                <a:sym typeface="Arial"/>
              </a:defRPr>
            </a:lvl4pPr>
            <a:lvl5pPr lvl="4" marR="0" rtl="0" algn="l">
              <a:lnSpc>
                <a:spcPct val="100000"/>
              </a:lnSpc>
              <a:spcBef>
                <a:spcPts val="0"/>
              </a:spcBef>
              <a:spcAft>
                <a:spcPts val="0"/>
              </a:spcAft>
              <a:buClr>
                <a:srgbClr val="FFFFFF"/>
              </a:buClr>
              <a:buSzPts val="1800"/>
              <a:buFont typeface="Arial"/>
              <a:buNone/>
              <a:defRPr b="0" i="0" sz="1800" u="none" cap="none" strike="noStrike">
                <a:solidFill>
                  <a:srgbClr val="FFFFFF"/>
                </a:solidFill>
                <a:latin typeface="Arial"/>
                <a:ea typeface="Arial"/>
                <a:cs typeface="Arial"/>
                <a:sym typeface="Arial"/>
              </a:defRPr>
            </a:lvl5pPr>
            <a:lvl6pPr lvl="5" marR="0" rtl="0" algn="l">
              <a:lnSpc>
                <a:spcPct val="100000"/>
              </a:lnSpc>
              <a:spcBef>
                <a:spcPts val="0"/>
              </a:spcBef>
              <a:spcAft>
                <a:spcPts val="0"/>
              </a:spcAft>
              <a:buClr>
                <a:srgbClr val="FFFFFF"/>
              </a:buClr>
              <a:buSzPts val="1800"/>
              <a:buFont typeface="Arial"/>
              <a:buNone/>
              <a:defRPr b="0" i="0" sz="1800" u="none" cap="none" strike="noStrike">
                <a:solidFill>
                  <a:srgbClr val="FFFFFF"/>
                </a:solidFill>
                <a:latin typeface="Arial"/>
                <a:ea typeface="Arial"/>
                <a:cs typeface="Arial"/>
                <a:sym typeface="Arial"/>
              </a:defRPr>
            </a:lvl6pPr>
            <a:lvl7pPr lvl="6" marR="0" rtl="0" algn="l">
              <a:lnSpc>
                <a:spcPct val="100000"/>
              </a:lnSpc>
              <a:spcBef>
                <a:spcPts val="0"/>
              </a:spcBef>
              <a:spcAft>
                <a:spcPts val="0"/>
              </a:spcAft>
              <a:buClr>
                <a:srgbClr val="FFFFFF"/>
              </a:buClr>
              <a:buSzPts val="1800"/>
              <a:buFont typeface="Arial"/>
              <a:buNone/>
              <a:defRPr b="0" i="0" sz="1800" u="none" cap="none" strike="noStrike">
                <a:solidFill>
                  <a:srgbClr val="FFFFFF"/>
                </a:solidFill>
                <a:latin typeface="Arial"/>
                <a:ea typeface="Arial"/>
                <a:cs typeface="Arial"/>
                <a:sym typeface="Arial"/>
              </a:defRPr>
            </a:lvl7pPr>
            <a:lvl8pPr lvl="7" marR="0" rtl="0" algn="l">
              <a:lnSpc>
                <a:spcPct val="100000"/>
              </a:lnSpc>
              <a:spcBef>
                <a:spcPts val="0"/>
              </a:spcBef>
              <a:spcAft>
                <a:spcPts val="0"/>
              </a:spcAft>
              <a:buClr>
                <a:srgbClr val="FFFFFF"/>
              </a:buClr>
              <a:buSzPts val="1800"/>
              <a:buFont typeface="Arial"/>
              <a:buNone/>
              <a:defRPr b="0" i="0" sz="1800" u="none" cap="none" strike="noStrike">
                <a:solidFill>
                  <a:srgbClr val="FFFFFF"/>
                </a:solidFill>
                <a:latin typeface="Arial"/>
                <a:ea typeface="Arial"/>
                <a:cs typeface="Arial"/>
                <a:sym typeface="Arial"/>
              </a:defRPr>
            </a:lvl8pPr>
            <a:lvl9pPr lvl="8" marR="0" rtl="0" algn="l">
              <a:lnSpc>
                <a:spcPct val="100000"/>
              </a:lnSpc>
              <a:spcBef>
                <a:spcPts val="0"/>
              </a:spcBef>
              <a:spcAft>
                <a:spcPts val="0"/>
              </a:spcAft>
              <a:buClr>
                <a:srgbClr val="FFFFFF"/>
              </a:buClr>
              <a:buSzPts val="1800"/>
              <a:buFont typeface="Arial"/>
              <a:buNone/>
              <a:defRPr b="0" i="0" sz="1800" u="none" cap="none" strike="noStrike">
                <a:solidFill>
                  <a:srgbClr val="FFFFFF"/>
                </a:solidFill>
                <a:latin typeface="Arial"/>
                <a:ea typeface="Arial"/>
                <a:cs typeface="Arial"/>
                <a:sym typeface="Arial"/>
              </a:defRPr>
            </a:lvl9pPr>
          </a:lstStyle>
          <a:p/>
        </p:txBody>
      </p:sp>
      <p:sp>
        <p:nvSpPr>
          <p:cNvPr id="191" name="Google Shape;191;p48"/>
          <p:cNvSpPr txBox="1"/>
          <p:nvPr>
            <p:ph idx="2" type="body"/>
          </p:nvPr>
        </p:nvSpPr>
        <p:spPr>
          <a:xfrm>
            <a:off x="379875" y="1452450"/>
            <a:ext cx="8342100" cy="3040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1pPr>
            <a:lvl2pPr indent="-304800" lvl="1" marL="914400" marR="0" rtl="0" algn="l">
              <a:lnSpc>
                <a:spcPct val="100000"/>
              </a:lnSpc>
              <a:spcBef>
                <a:spcPts val="0"/>
              </a:spcBef>
              <a:spcAft>
                <a:spcPts val="0"/>
              </a:spcAft>
              <a:buClr>
                <a:srgbClr val="FFFFFF"/>
              </a:buClr>
              <a:buSzPts val="1200"/>
              <a:buFont typeface="Arial"/>
              <a:buChar char="○"/>
              <a:defRPr b="0" i="0" sz="1200" u="none" cap="none" strike="noStrike">
                <a:solidFill>
                  <a:srgbClr val="FFFFFF"/>
                </a:solidFill>
                <a:latin typeface="Arial"/>
                <a:ea typeface="Arial"/>
                <a:cs typeface="Arial"/>
                <a:sym typeface="Arial"/>
              </a:defRPr>
            </a:lvl2pPr>
            <a:lvl3pPr indent="-304800" lvl="2" marL="1371600" marR="0" rtl="0" algn="l">
              <a:lnSpc>
                <a:spcPct val="100000"/>
              </a:lnSpc>
              <a:spcBef>
                <a:spcPts val="0"/>
              </a:spcBef>
              <a:spcAft>
                <a:spcPts val="0"/>
              </a:spcAft>
              <a:buClr>
                <a:srgbClr val="FFFFFF"/>
              </a:buClr>
              <a:buSzPts val="1200"/>
              <a:buFont typeface="Arial"/>
              <a:buChar char="■"/>
              <a:defRPr b="0" i="0" sz="1200" u="none" cap="none" strike="noStrike">
                <a:solidFill>
                  <a:srgbClr val="FFFFFF"/>
                </a:solidFill>
                <a:latin typeface="Arial"/>
                <a:ea typeface="Arial"/>
                <a:cs typeface="Arial"/>
                <a:sym typeface="Arial"/>
              </a:defRPr>
            </a:lvl3pPr>
            <a:lvl4pPr indent="-304800" lvl="3" marL="1828800" marR="0" rtl="0" algn="l">
              <a:lnSpc>
                <a:spcPct val="100000"/>
              </a:lnSpc>
              <a:spcBef>
                <a:spcPts val="0"/>
              </a:spcBef>
              <a:spcAft>
                <a:spcPts val="0"/>
              </a:spcAft>
              <a:buClr>
                <a:srgbClr val="FFFFFF"/>
              </a:buClr>
              <a:buSzPts val="1200"/>
              <a:buFont typeface="Arial"/>
              <a:buChar char="●"/>
              <a:defRPr b="0" i="0" sz="1200" u="none" cap="none" strike="noStrike">
                <a:solidFill>
                  <a:srgbClr val="FFFFFF"/>
                </a:solidFill>
                <a:latin typeface="Arial"/>
                <a:ea typeface="Arial"/>
                <a:cs typeface="Arial"/>
                <a:sym typeface="Arial"/>
              </a:defRPr>
            </a:lvl4pPr>
            <a:lvl5pPr indent="-304800" lvl="4" marL="2286000" marR="0" rtl="0" algn="l">
              <a:lnSpc>
                <a:spcPct val="100000"/>
              </a:lnSpc>
              <a:spcBef>
                <a:spcPts val="0"/>
              </a:spcBef>
              <a:spcAft>
                <a:spcPts val="0"/>
              </a:spcAft>
              <a:buClr>
                <a:srgbClr val="FFFFFF"/>
              </a:buClr>
              <a:buSzPts val="1200"/>
              <a:buFont typeface="Arial"/>
              <a:buChar char="○"/>
              <a:defRPr b="0" i="0" sz="1200" u="none" cap="none" strike="noStrike">
                <a:solidFill>
                  <a:srgbClr val="FFFFFF"/>
                </a:solidFill>
                <a:latin typeface="Arial"/>
                <a:ea typeface="Arial"/>
                <a:cs typeface="Arial"/>
                <a:sym typeface="Arial"/>
              </a:defRPr>
            </a:lvl5pPr>
            <a:lvl6pPr indent="-304800" lvl="5" marL="2743200" marR="0" rtl="0" algn="l">
              <a:lnSpc>
                <a:spcPct val="100000"/>
              </a:lnSpc>
              <a:spcBef>
                <a:spcPts val="0"/>
              </a:spcBef>
              <a:spcAft>
                <a:spcPts val="0"/>
              </a:spcAft>
              <a:buClr>
                <a:srgbClr val="FFFFFF"/>
              </a:buClr>
              <a:buSzPts val="1200"/>
              <a:buFont typeface="Arial"/>
              <a:buChar char="■"/>
              <a:defRPr b="0" i="0" sz="1200" u="none" cap="none" strike="noStrike">
                <a:solidFill>
                  <a:srgbClr val="FFFFFF"/>
                </a:solidFill>
                <a:latin typeface="Arial"/>
                <a:ea typeface="Arial"/>
                <a:cs typeface="Arial"/>
                <a:sym typeface="Arial"/>
              </a:defRPr>
            </a:lvl6pPr>
            <a:lvl7pPr indent="-304800" lvl="6" marL="3200400" marR="0" rtl="0" algn="l">
              <a:lnSpc>
                <a:spcPct val="100000"/>
              </a:lnSpc>
              <a:spcBef>
                <a:spcPts val="0"/>
              </a:spcBef>
              <a:spcAft>
                <a:spcPts val="0"/>
              </a:spcAft>
              <a:buClr>
                <a:srgbClr val="FFFFFF"/>
              </a:buClr>
              <a:buSzPts val="1200"/>
              <a:buFont typeface="Arial"/>
              <a:buChar char="●"/>
              <a:defRPr b="0" i="0" sz="1200" u="none" cap="none" strike="noStrike">
                <a:solidFill>
                  <a:srgbClr val="FFFFFF"/>
                </a:solidFill>
                <a:latin typeface="Arial"/>
                <a:ea typeface="Arial"/>
                <a:cs typeface="Arial"/>
                <a:sym typeface="Arial"/>
              </a:defRPr>
            </a:lvl7pPr>
            <a:lvl8pPr indent="-304800" lvl="7" marL="3657600" marR="0" rtl="0" algn="l">
              <a:lnSpc>
                <a:spcPct val="100000"/>
              </a:lnSpc>
              <a:spcBef>
                <a:spcPts val="0"/>
              </a:spcBef>
              <a:spcAft>
                <a:spcPts val="0"/>
              </a:spcAft>
              <a:buClr>
                <a:srgbClr val="FFFFFF"/>
              </a:buClr>
              <a:buSzPts val="1200"/>
              <a:buFont typeface="Arial"/>
              <a:buChar char="○"/>
              <a:defRPr b="0" i="0" sz="1200" u="none" cap="none" strike="noStrike">
                <a:solidFill>
                  <a:srgbClr val="FFFFFF"/>
                </a:solidFill>
                <a:latin typeface="Arial"/>
                <a:ea typeface="Arial"/>
                <a:cs typeface="Arial"/>
                <a:sym typeface="Arial"/>
              </a:defRPr>
            </a:lvl8pPr>
            <a:lvl9pPr indent="-304800" lvl="8" marL="4114800" marR="0" rtl="0" algn="l">
              <a:lnSpc>
                <a:spcPct val="100000"/>
              </a:lnSpc>
              <a:spcBef>
                <a:spcPts val="0"/>
              </a:spcBef>
              <a:spcAft>
                <a:spcPts val="0"/>
              </a:spcAft>
              <a:buClr>
                <a:srgbClr val="FFFFFF"/>
              </a:buClr>
              <a:buSzPts val="1200"/>
              <a:buFont typeface="Arial"/>
              <a:buChar char="■"/>
              <a:defRPr b="0" i="0" sz="1200" u="none" cap="none" strike="noStrike">
                <a:solidFill>
                  <a:srgbClr val="FFFFFF"/>
                </a:solidFill>
                <a:latin typeface="Arial"/>
                <a:ea typeface="Arial"/>
                <a:cs typeface="Arial"/>
                <a:sym typeface="Aria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ONLY_1">
  <p:cSld name="TITLE_ONLY_1">
    <p:spTree>
      <p:nvGrpSpPr>
        <p:cNvPr id="192" name="Shape 192"/>
        <p:cNvGrpSpPr/>
        <p:nvPr/>
      </p:nvGrpSpPr>
      <p:grpSpPr>
        <a:xfrm>
          <a:off x="0" y="0"/>
          <a:ext cx="0" cy="0"/>
          <a:chOff x="0" y="0"/>
          <a:chExt cx="0" cy="0"/>
        </a:xfrm>
      </p:grpSpPr>
      <p:sp>
        <p:nvSpPr>
          <p:cNvPr id="193" name="Google Shape;193;p49"/>
          <p:cNvSpPr txBox="1"/>
          <p:nvPr>
            <p:ph type="title"/>
          </p:nvPr>
        </p:nvSpPr>
        <p:spPr>
          <a:xfrm>
            <a:off x="379875" y="271150"/>
            <a:ext cx="8342100" cy="6354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94" name="Google Shape;194;p49"/>
          <p:cNvSpPr txBox="1"/>
          <p:nvPr>
            <p:ph idx="1" type="subTitle"/>
          </p:nvPr>
        </p:nvSpPr>
        <p:spPr>
          <a:xfrm>
            <a:off x="379875" y="793325"/>
            <a:ext cx="6464400" cy="393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FFFFF"/>
              </a:buClr>
              <a:buSzPts val="1200"/>
              <a:buFont typeface="Raleway"/>
              <a:buNone/>
              <a:defRPr b="0" i="0" sz="1200" u="none" cap="none" strike="noStrike">
                <a:solidFill>
                  <a:srgbClr val="FFFFFF"/>
                </a:solidFill>
                <a:latin typeface="Raleway"/>
                <a:ea typeface="Raleway"/>
                <a:cs typeface="Raleway"/>
                <a:sym typeface="Raleway"/>
              </a:defRPr>
            </a:lvl1pPr>
            <a:lvl2pPr lvl="1" marR="0" rtl="0" algn="l">
              <a:lnSpc>
                <a:spcPct val="100000"/>
              </a:lnSpc>
              <a:spcBef>
                <a:spcPts val="0"/>
              </a:spcBef>
              <a:spcAft>
                <a:spcPts val="0"/>
              </a:spcAft>
              <a:buClr>
                <a:srgbClr val="86AF15"/>
              </a:buClr>
              <a:buSzPts val="1800"/>
              <a:buFont typeface="Arial"/>
              <a:buNone/>
              <a:defRPr b="0" i="0" sz="1800" u="none" cap="none" strike="noStrike">
                <a:solidFill>
                  <a:srgbClr val="86AF15"/>
                </a:solidFill>
                <a:latin typeface="Arial"/>
                <a:ea typeface="Arial"/>
                <a:cs typeface="Arial"/>
                <a:sym typeface="Arial"/>
              </a:defRPr>
            </a:lvl2pPr>
            <a:lvl3pPr lvl="2" marR="0" rtl="0" algn="l">
              <a:lnSpc>
                <a:spcPct val="100000"/>
              </a:lnSpc>
              <a:spcBef>
                <a:spcPts val="0"/>
              </a:spcBef>
              <a:spcAft>
                <a:spcPts val="0"/>
              </a:spcAft>
              <a:buClr>
                <a:srgbClr val="86AF15"/>
              </a:buClr>
              <a:buSzPts val="1800"/>
              <a:buFont typeface="Arial"/>
              <a:buNone/>
              <a:defRPr b="0" i="0" sz="1800" u="none" cap="none" strike="noStrike">
                <a:solidFill>
                  <a:srgbClr val="86AF15"/>
                </a:solidFill>
                <a:latin typeface="Arial"/>
                <a:ea typeface="Arial"/>
                <a:cs typeface="Arial"/>
                <a:sym typeface="Arial"/>
              </a:defRPr>
            </a:lvl3pPr>
            <a:lvl4pPr lvl="3" marR="0" rtl="0" algn="l">
              <a:lnSpc>
                <a:spcPct val="100000"/>
              </a:lnSpc>
              <a:spcBef>
                <a:spcPts val="0"/>
              </a:spcBef>
              <a:spcAft>
                <a:spcPts val="0"/>
              </a:spcAft>
              <a:buClr>
                <a:srgbClr val="86AF15"/>
              </a:buClr>
              <a:buSzPts val="1800"/>
              <a:buFont typeface="Arial"/>
              <a:buNone/>
              <a:defRPr b="0" i="0" sz="1800" u="none" cap="none" strike="noStrike">
                <a:solidFill>
                  <a:srgbClr val="86AF15"/>
                </a:solidFill>
                <a:latin typeface="Arial"/>
                <a:ea typeface="Arial"/>
                <a:cs typeface="Arial"/>
                <a:sym typeface="Arial"/>
              </a:defRPr>
            </a:lvl4pPr>
            <a:lvl5pPr lvl="4" marR="0" rtl="0" algn="l">
              <a:lnSpc>
                <a:spcPct val="100000"/>
              </a:lnSpc>
              <a:spcBef>
                <a:spcPts val="0"/>
              </a:spcBef>
              <a:spcAft>
                <a:spcPts val="0"/>
              </a:spcAft>
              <a:buClr>
                <a:srgbClr val="86AF15"/>
              </a:buClr>
              <a:buSzPts val="1800"/>
              <a:buFont typeface="Arial"/>
              <a:buNone/>
              <a:defRPr b="0" i="0" sz="1800" u="none" cap="none" strike="noStrike">
                <a:solidFill>
                  <a:srgbClr val="86AF15"/>
                </a:solidFill>
                <a:latin typeface="Arial"/>
                <a:ea typeface="Arial"/>
                <a:cs typeface="Arial"/>
                <a:sym typeface="Arial"/>
              </a:defRPr>
            </a:lvl5pPr>
            <a:lvl6pPr lvl="5" marR="0" rtl="0" algn="l">
              <a:lnSpc>
                <a:spcPct val="100000"/>
              </a:lnSpc>
              <a:spcBef>
                <a:spcPts val="0"/>
              </a:spcBef>
              <a:spcAft>
                <a:spcPts val="0"/>
              </a:spcAft>
              <a:buClr>
                <a:srgbClr val="86AF15"/>
              </a:buClr>
              <a:buSzPts val="1800"/>
              <a:buFont typeface="Arial"/>
              <a:buNone/>
              <a:defRPr b="0" i="0" sz="1800" u="none" cap="none" strike="noStrike">
                <a:solidFill>
                  <a:srgbClr val="86AF15"/>
                </a:solidFill>
                <a:latin typeface="Arial"/>
                <a:ea typeface="Arial"/>
                <a:cs typeface="Arial"/>
                <a:sym typeface="Arial"/>
              </a:defRPr>
            </a:lvl6pPr>
            <a:lvl7pPr lvl="6" marR="0" rtl="0" algn="l">
              <a:lnSpc>
                <a:spcPct val="100000"/>
              </a:lnSpc>
              <a:spcBef>
                <a:spcPts val="0"/>
              </a:spcBef>
              <a:spcAft>
                <a:spcPts val="0"/>
              </a:spcAft>
              <a:buClr>
                <a:srgbClr val="86AF15"/>
              </a:buClr>
              <a:buSzPts val="1800"/>
              <a:buFont typeface="Arial"/>
              <a:buNone/>
              <a:defRPr b="0" i="0" sz="1800" u="none" cap="none" strike="noStrike">
                <a:solidFill>
                  <a:srgbClr val="86AF15"/>
                </a:solidFill>
                <a:latin typeface="Arial"/>
                <a:ea typeface="Arial"/>
                <a:cs typeface="Arial"/>
                <a:sym typeface="Arial"/>
              </a:defRPr>
            </a:lvl7pPr>
            <a:lvl8pPr lvl="7" marR="0" rtl="0" algn="l">
              <a:lnSpc>
                <a:spcPct val="100000"/>
              </a:lnSpc>
              <a:spcBef>
                <a:spcPts val="0"/>
              </a:spcBef>
              <a:spcAft>
                <a:spcPts val="0"/>
              </a:spcAft>
              <a:buClr>
                <a:srgbClr val="86AF15"/>
              </a:buClr>
              <a:buSzPts val="1800"/>
              <a:buFont typeface="Arial"/>
              <a:buNone/>
              <a:defRPr b="0" i="0" sz="1800" u="none" cap="none" strike="noStrike">
                <a:solidFill>
                  <a:srgbClr val="86AF15"/>
                </a:solidFill>
                <a:latin typeface="Arial"/>
                <a:ea typeface="Arial"/>
                <a:cs typeface="Arial"/>
                <a:sym typeface="Arial"/>
              </a:defRPr>
            </a:lvl8pPr>
            <a:lvl9pPr lvl="8" marR="0" rtl="0" algn="l">
              <a:lnSpc>
                <a:spcPct val="100000"/>
              </a:lnSpc>
              <a:spcBef>
                <a:spcPts val="0"/>
              </a:spcBef>
              <a:spcAft>
                <a:spcPts val="0"/>
              </a:spcAft>
              <a:buClr>
                <a:srgbClr val="86AF15"/>
              </a:buClr>
              <a:buSzPts val="1800"/>
              <a:buFont typeface="Arial"/>
              <a:buNone/>
              <a:defRPr b="0" i="0" sz="1800" u="none" cap="none" strike="noStrike">
                <a:solidFill>
                  <a:srgbClr val="86AF15"/>
                </a:solidFill>
                <a:latin typeface="Arial"/>
                <a:ea typeface="Arial"/>
                <a:cs typeface="Arial"/>
                <a:sym typeface="Aria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ONLY_2">
  <p:cSld name="TITLE_ONLY_2">
    <p:spTree>
      <p:nvGrpSpPr>
        <p:cNvPr id="195" name="Shape 195"/>
        <p:cNvGrpSpPr/>
        <p:nvPr/>
      </p:nvGrpSpPr>
      <p:grpSpPr>
        <a:xfrm>
          <a:off x="0" y="0"/>
          <a:ext cx="0" cy="0"/>
          <a:chOff x="0" y="0"/>
          <a:chExt cx="0" cy="0"/>
        </a:xfrm>
      </p:grpSpPr>
      <p:sp>
        <p:nvSpPr>
          <p:cNvPr id="196" name="Google Shape;196;p50"/>
          <p:cNvSpPr txBox="1"/>
          <p:nvPr>
            <p:ph type="title"/>
          </p:nvPr>
        </p:nvSpPr>
        <p:spPr>
          <a:xfrm>
            <a:off x="379875" y="271150"/>
            <a:ext cx="8342100" cy="6354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97" name="Google Shape;197;p50"/>
          <p:cNvSpPr txBox="1"/>
          <p:nvPr>
            <p:ph idx="1" type="subTitle"/>
          </p:nvPr>
        </p:nvSpPr>
        <p:spPr>
          <a:xfrm>
            <a:off x="379875" y="793325"/>
            <a:ext cx="6464400" cy="393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FFFFF"/>
              </a:buClr>
              <a:buSzPts val="1200"/>
              <a:buFont typeface="Raleway"/>
              <a:buNone/>
              <a:defRPr b="0" i="0" sz="1200" u="none" cap="none" strike="noStrike">
                <a:solidFill>
                  <a:srgbClr val="FFFFFF"/>
                </a:solidFill>
                <a:latin typeface="Raleway"/>
                <a:ea typeface="Raleway"/>
                <a:cs typeface="Raleway"/>
                <a:sym typeface="Raleway"/>
              </a:defRPr>
            </a:lvl1pPr>
            <a:lvl2pPr lvl="1" marR="0" rtl="0" algn="l">
              <a:lnSpc>
                <a:spcPct val="100000"/>
              </a:lnSpc>
              <a:spcBef>
                <a:spcPts val="0"/>
              </a:spcBef>
              <a:spcAft>
                <a:spcPts val="0"/>
              </a:spcAft>
              <a:buClr>
                <a:srgbClr val="86AF15"/>
              </a:buClr>
              <a:buSzPts val="1800"/>
              <a:buFont typeface="Arial"/>
              <a:buNone/>
              <a:defRPr b="0" i="0" sz="1800" u="none" cap="none" strike="noStrike">
                <a:solidFill>
                  <a:srgbClr val="86AF15"/>
                </a:solidFill>
                <a:latin typeface="Arial"/>
                <a:ea typeface="Arial"/>
                <a:cs typeface="Arial"/>
                <a:sym typeface="Arial"/>
              </a:defRPr>
            </a:lvl2pPr>
            <a:lvl3pPr lvl="2" marR="0" rtl="0" algn="l">
              <a:lnSpc>
                <a:spcPct val="100000"/>
              </a:lnSpc>
              <a:spcBef>
                <a:spcPts val="0"/>
              </a:spcBef>
              <a:spcAft>
                <a:spcPts val="0"/>
              </a:spcAft>
              <a:buClr>
                <a:srgbClr val="86AF15"/>
              </a:buClr>
              <a:buSzPts val="1800"/>
              <a:buFont typeface="Arial"/>
              <a:buNone/>
              <a:defRPr b="0" i="0" sz="1800" u="none" cap="none" strike="noStrike">
                <a:solidFill>
                  <a:srgbClr val="86AF15"/>
                </a:solidFill>
                <a:latin typeface="Arial"/>
                <a:ea typeface="Arial"/>
                <a:cs typeface="Arial"/>
                <a:sym typeface="Arial"/>
              </a:defRPr>
            </a:lvl3pPr>
            <a:lvl4pPr lvl="3" marR="0" rtl="0" algn="l">
              <a:lnSpc>
                <a:spcPct val="100000"/>
              </a:lnSpc>
              <a:spcBef>
                <a:spcPts val="0"/>
              </a:spcBef>
              <a:spcAft>
                <a:spcPts val="0"/>
              </a:spcAft>
              <a:buClr>
                <a:srgbClr val="86AF15"/>
              </a:buClr>
              <a:buSzPts val="1800"/>
              <a:buFont typeface="Arial"/>
              <a:buNone/>
              <a:defRPr b="0" i="0" sz="1800" u="none" cap="none" strike="noStrike">
                <a:solidFill>
                  <a:srgbClr val="86AF15"/>
                </a:solidFill>
                <a:latin typeface="Arial"/>
                <a:ea typeface="Arial"/>
                <a:cs typeface="Arial"/>
                <a:sym typeface="Arial"/>
              </a:defRPr>
            </a:lvl4pPr>
            <a:lvl5pPr lvl="4" marR="0" rtl="0" algn="l">
              <a:lnSpc>
                <a:spcPct val="100000"/>
              </a:lnSpc>
              <a:spcBef>
                <a:spcPts val="0"/>
              </a:spcBef>
              <a:spcAft>
                <a:spcPts val="0"/>
              </a:spcAft>
              <a:buClr>
                <a:srgbClr val="86AF15"/>
              </a:buClr>
              <a:buSzPts val="1800"/>
              <a:buFont typeface="Arial"/>
              <a:buNone/>
              <a:defRPr b="0" i="0" sz="1800" u="none" cap="none" strike="noStrike">
                <a:solidFill>
                  <a:srgbClr val="86AF15"/>
                </a:solidFill>
                <a:latin typeface="Arial"/>
                <a:ea typeface="Arial"/>
                <a:cs typeface="Arial"/>
                <a:sym typeface="Arial"/>
              </a:defRPr>
            </a:lvl5pPr>
            <a:lvl6pPr lvl="5" marR="0" rtl="0" algn="l">
              <a:lnSpc>
                <a:spcPct val="100000"/>
              </a:lnSpc>
              <a:spcBef>
                <a:spcPts val="0"/>
              </a:spcBef>
              <a:spcAft>
                <a:spcPts val="0"/>
              </a:spcAft>
              <a:buClr>
                <a:srgbClr val="86AF15"/>
              </a:buClr>
              <a:buSzPts val="1800"/>
              <a:buFont typeface="Arial"/>
              <a:buNone/>
              <a:defRPr b="0" i="0" sz="1800" u="none" cap="none" strike="noStrike">
                <a:solidFill>
                  <a:srgbClr val="86AF15"/>
                </a:solidFill>
                <a:latin typeface="Arial"/>
                <a:ea typeface="Arial"/>
                <a:cs typeface="Arial"/>
                <a:sym typeface="Arial"/>
              </a:defRPr>
            </a:lvl6pPr>
            <a:lvl7pPr lvl="6" marR="0" rtl="0" algn="l">
              <a:lnSpc>
                <a:spcPct val="100000"/>
              </a:lnSpc>
              <a:spcBef>
                <a:spcPts val="0"/>
              </a:spcBef>
              <a:spcAft>
                <a:spcPts val="0"/>
              </a:spcAft>
              <a:buClr>
                <a:srgbClr val="86AF15"/>
              </a:buClr>
              <a:buSzPts val="1800"/>
              <a:buFont typeface="Arial"/>
              <a:buNone/>
              <a:defRPr b="0" i="0" sz="1800" u="none" cap="none" strike="noStrike">
                <a:solidFill>
                  <a:srgbClr val="86AF15"/>
                </a:solidFill>
                <a:latin typeface="Arial"/>
                <a:ea typeface="Arial"/>
                <a:cs typeface="Arial"/>
                <a:sym typeface="Arial"/>
              </a:defRPr>
            </a:lvl7pPr>
            <a:lvl8pPr lvl="7" marR="0" rtl="0" algn="l">
              <a:lnSpc>
                <a:spcPct val="100000"/>
              </a:lnSpc>
              <a:spcBef>
                <a:spcPts val="0"/>
              </a:spcBef>
              <a:spcAft>
                <a:spcPts val="0"/>
              </a:spcAft>
              <a:buClr>
                <a:srgbClr val="86AF15"/>
              </a:buClr>
              <a:buSzPts val="1800"/>
              <a:buFont typeface="Arial"/>
              <a:buNone/>
              <a:defRPr b="0" i="0" sz="1800" u="none" cap="none" strike="noStrike">
                <a:solidFill>
                  <a:srgbClr val="86AF15"/>
                </a:solidFill>
                <a:latin typeface="Arial"/>
                <a:ea typeface="Arial"/>
                <a:cs typeface="Arial"/>
                <a:sym typeface="Arial"/>
              </a:defRPr>
            </a:lvl8pPr>
            <a:lvl9pPr lvl="8" marR="0" rtl="0" algn="l">
              <a:lnSpc>
                <a:spcPct val="100000"/>
              </a:lnSpc>
              <a:spcBef>
                <a:spcPts val="0"/>
              </a:spcBef>
              <a:spcAft>
                <a:spcPts val="0"/>
              </a:spcAft>
              <a:buClr>
                <a:srgbClr val="86AF15"/>
              </a:buClr>
              <a:buSzPts val="1800"/>
              <a:buFont typeface="Arial"/>
              <a:buNone/>
              <a:defRPr b="0" i="0" sz="1800" u="none" cap="none" strike="noStrike">
                <a:solidFill>
                  <a:srgbClr val="86AF15"/>
                </a:solidFill>
                <a:latin typeface="Arial"/>
                <a:ea typeface="Arial"/>
                <a:cs typeface="Arial"/>
                <a:sym typeface="Arial"/>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5">
  <p:cSld name="TITLE_AND_BODY_5">
    <p:spTree>
      <p:nvGrpSpPr>
        <p:cNvPr id="198" name="Shape 198"/>
        <p:cNvGrpSpPr/>
        <p:nvPr/>
      </p:nvGrpSpPr>
      <p:grpSpPr>
        <a:xfrm>
          <a:off x="0" y="0"/>
          <a:ext cx="0" cy="0"/>
          <a:chOff x="0" y="0"/>
          <a:chExt cx="0" cy="0"/>
        </a:xfrm>
      </p:grpSpPr>
      <p:sp>
        <p:nvSpPr>
          <p:cNvPr id="199" name="Google Shape;199;p51"/>
          <p:cNvSpPr txBox="1"/>
          <p:nvPr>
            <p:ph type="title"/>
          </p:nvPr>
        </p:nvSpPr>
        <p:spPr>
          <a:xfrm>
            <a:off x="379875" y="271150"/>
            <a:ext cx="8342100" cy="6354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2pPr>
            <a:lvl3pPr lvl="2" marR="0" rtl="0" algn="l">
              <a:lnSpc>
                <a:spcPct val="10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3pPr>
            <a:lvl4pPr lvl="3" marR="0" rtl="0" algn="l">
              <a:lnSpc>
                <a:spcPct val="10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4pPr>
            <a:lvl5pPr lvl="4" marR="0" rtl="0" algn="l">
              <a:lnSpc>
                <a:spcPct val="10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5pPr>
            <a:lvl6pPr lvl="5" marR="0" rtl="0" algn="l">
              <a:lnSpc>
                <a:spcPct val="10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6pPr>
            <a:lvl7pPr lvl="6" marR="0" rtl="0" algn="l">
              <a:lnSpc>
                <a:spcPct val="10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7pPr>
            <a:lvl8pPr lvl="7" marR="0" rtl="0" algn="l">
              <a:lnSpc>
                <a:spcPct val="10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8pPr>
            <a:lvl9pPr lvl="8" marR="0" rtl="0" algn="l">
              <a:lnSpc>
                <a:spcPct val="10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9pPr>
          </a:lstStyle>
          <a:p/>
        </p:txBody>
      </p:sp>
      <p:sp>
        <p:nvSpPr>
          <p:cNvPr id="200" name="Google Shape;200;p51"/>
          <p:cNvSpPr txBox="1"/>
          <p:nvPr>
            <p:ph idx="1" type="subTitle"/>
          </p:nvPr>
        </p:nvSpPr>
        <p:spPr>
          <a:xfrm>
            <a:off x="379875" y="793325"/>
            <a:ext cx="6464400" cy="393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FFFFF"/>
              </a:buClr>
              <a:buSzPts val="1200"/>
              <a:buFont typeface="Raleway"/>
              <a:buNone/>
              <a:defRPr b="0" i="0" sz="1200" u="none" cap="none" strike="noStrike">
                <a:solidFill>
                  <a:srgbClr val="FFFFFF"/>
                </a:solidFill>
                <a:latin typeface="Raleway"/>
                <a:ea typeface="Raleway"/>
                <a:cs typeface="Raleway"/>
                <a:sym typeface="Raleway"/>
              </a:defRPr>
            </a:lvl1pPr>
            <a:lvl2pPr lvl="1" marR="0" rtl="0" algn="l">
              <a:lnSpc>
                <a:spcPct val="100000"/>
              </a:lnSpc>
              <a:spcBef>
                <a:spcPts val="0"/>
              </a:spcBef>
              <a:spcAft>
                <a:spcPts val="0"/>
              </a:spcAft>
              <a:buClr>
                <a:srgbClr val="FFFFFF"/>
              </a:buClr>
              <a:buSzPts val="1800"/>
              <a:buFont typeface="Arial"/>
              <a:buNone/>
              <a:defRPr b="0" i="0" sz="1800" u="none" cap="none" strike="noStrike">
                <a:solidFill>
                  <a:srgbClr val="FFFFFF"/>
                </a:solidFill>
                <a:latin typeface="Arial"/>
                <a:ea typeface="Arial"/>
                <a:cs typeface="Arial"/>
                <a:sym typeface="Arial"/>
              </a:defRPr>
            </a:lvl2pPr>
            <a:lvl3pPr lvl="2" marR="0" rtl="0" algn="l">
              <a:lnSpc>
                <a:spcPct val="100000"/>
              </a:lnSpc>
              <a:spcBef>
                <a:spcPts val="0"/>
              </a:spcBef>
              <a:spcAft>
                <a:spcPts val="0"/>
              </a:spcAft>
              <a:buClr>
                <a:srgbClr val="FFFFFF"/>
              </a:buClr>
              <a:buSzPts val="1800"/>
              <a:buFont typeface="Arial"/>
              <a:buNone/>
              <a:defRPr b="0" i="0" sz="1800" u="none" cap="none" strike="noStrike">
                <a:solidFill>
                  <a:srgbClr val="FFFFFF"/>
                </a:solidFill>
                <a:latin typeface="Arial"/>
                <a:ea typeface="Arial"/>
                <a:cs typeface="Arial"/>
                <a:sym typeface="Arial"/>
              </a:defRPr>
            </a:lvl3pPr>
            <a:lvl4pPr lvl="3" marR="0" rtl="0" algn="l">
              <a:lnSpc>
                <a:spcPct val="100000"/>
              </a:lnSpc>
              <a:spcBef>
                <a:spcPts val="0"/>
              </a:spcBef>
              <a:spcAft>
                <a:spcPts val="0"/>
              </a:spcAft>
              <a:buClr>
                <a:srgbClr val="FFFFFF"/>
              </a:buClr>
              <a:buSzPts val="1800"/>
              <a:buFont typeface="Arial"/>
              <a:buNone/>
              <a:defRPr b="0" i="0" sz="1800" u="none" cap="none" strike="noStrike">
                <a:solidFill>
                  <a:srgbClr val="FFFFFF"/>
                </a:solidFill>
                <a:latin typeface="Arial"/>
                <a:ea typeface="Arial"/>
                <a:cs typeface="Arial"/>
                <a:sym typeface="Arial"/>
              </a:defRPr>
            </a:lvl4pPr>
            <a:lvl5pPr lvl="4" marR="0" rtl="0" algn="l">
              <a:lnSpc>
                <a:spcPct val="100000"/>
              </a:lnSpc>
              <a:spcBef>
                <a:spcPts val="0"/>
              </a:spcBef>
              <a:spcAft>
                <a:spcPts val="0"/>
              </a:spcAft>
              <a:buClr>
                <a:srgbClr val="FFFFFF"/>
              </a:buClr>
              <a:buSzPts val="1800"/>
              <a:buFont typeface="Arial"/>
              <a:buNone/>
              <a:defRPr b="0" i="0" sz="1800" u="none" cap="none" strike="noStrike">
                <a:solidFill>
                  <a:srgbClr val="FFFFFF"/>
                </a:solidFill>
                <a:latin typeface="Arial"/>
                <a:ea typeface="Arial"/>
                <a:cs typeface="Arial"/>
                <a:sym typeface="Arial"/>
              </a:defRPr>
            </a:lvl5pPr>
            <a:lvl6pPr lvl="5" marR="0" rtl="0" algn="l">
              <a:lnSpc>
                <a:spcPct val="100000"/>
              </a:lnSpc>
              <a:spcBef>
                <a:spcPts val="0"/>
              </a:spcBef>
              <a:spcAft>
                <a:spcPts val="0"/>
              </a:spcAft>
              <a:buClr>
                <a:srgbClr val="FFFFFF"/>
              </a:buClr>
              <a:buSzPts val="1800"/>
              <a:buFont typeface="Arial"/>
              <a:buNone/>
              <a:defRPr b="0" i="0" sz="1800" u="none" cap="none" strike="noStrike">
                <a:solidFill>
                  <a:srgbClr val="FFFFFF"/>
                </a:solidFill>
                <a:latin typeface="Arial"/>
                <a:ea typeface="Arial"/>
                <a:cs typeface="Arial"/>
                <a:sym typeface="Arial"/>
              </a:defRPr>
            </a:lvl6pPr>
            <a:lvl7pPr lvl="6" marR="0" rtl="0" algn="l">
              <a:lnSpc>
                <a:spcPct val="100000"/>
              </a:lnSpc>
              <a:spcBef>
                <a:spcPts val="0"/>
              </a:spcBef>
              <a:spcAft>
                <a:spcPts val="0"/>
              </a:spcAft>
              <a:buClr>
                <a:srgbClr val="FFFFFF"/>
              </a:buClr>
              <a:buSzPts val="1800"/>
              <a:buFont typeface="Arial"/>
              <a:buNone/>
              <a:defRPr b="0" i="0" sz="1800" u="none" cap="none" strike="noStrike">
                <a:solidFill>
                  <a:srgbClr val="FFFFFF"/>
                </a:solidFill>
                <a:latin typeface="Arial"/>
                <a:ea typeface="Arial"/>
                <a:cs typeface="Arial"/>
                <a:sym typeface="Arial"/>
              </a:defRPr>
            </a:lvl7pPr>
            <a:lvl8pPr lvl="7" marR="0" rtl="0" algn="l">
              <a:lnSpc>
                <a:spcPct val="100000"/>
              </a:lnSpc>
              <a:spcBef>
                <a:spcPts val="0"/>
              </a:spcBef>
              <a:spcAft>
                <a:spcPts val="0"/>
              </a:spcAft>
              <a:buClr>
                <a:srgbClr val="FFFFFF"/>
              </a:buClr>
              <a:buSzPts val="1800"/>
              <a:buFont typeface="Arial"/>
              <a:buNone/>
              <a:defRPr b="0" i="0" sz="1800" u="none" cap="none" strike="noStrike">
                <a:solidFill>
                  <a:srgbClr val="FFFFFF"/>
                </a:solidFill>
                <a:latin typeface="Arial"/>
                <a:ea typeface="Arial"/>
                <a:cs typeface="Arial"/>
                <a:sym typeface="Arial"/>
              </a:defRPr>
            </a:lvl8pPr>
            <a:lvl9pPr lvl="8" marR="0" rtl="0" algn="l">
              <a:lnSpc>
                <a:spcPct val="100000"/>
              </a:lnSpc>
              <a:spcBef>
                <a:spcPts val="0"/>
              </a:spcBef>
              <a:spcAft>
                <a:spcPts val="0"/>
              </a:spcAft>
              <a:buClr>
                <a:srgbClr val="FFFFFF"/>
              </a:buClr>
              <a:buSzPts val="1800"/>
              <a:buFont typeface="Arial"/>
              <a:buNone/>
              <a:defRPr b="0" i="0" sz="1800" u="none" cap="none" strike="noStrike">
                <a:solidFill>
                  <a:srgbClr val="FFFFFF"/>
                </a:solidFill>
                <a:latin typeface="Arial"/>
                <a:ea typeface="Arial"/>
                <a:cs typeface="Arial"/>
                <a:sym typeface="Arial"/>
              </a:defRPr>
            </a:lvl9pPr>
          </a:lstStyle>
          <a:p/>
        </p:txBody>
      </p:sp>
      <p:sp>
        <p:nvSpPr>
          <p:cNvPr id="201" name="Google Shape;201;p51"/>
          <p:cNvSpPr txBox="1"/>
          <p:nvPr>
            <p:ph idx="2" type="body"/>
          </p:nvPr>
        </p:nvSpPr>
        <p:spPr>
          <a:xfrm>
            <a:off x="379875" y="1452450"/>
            <a:ext cx="8342100" cy="3040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1pPr>
            <a:lvl2pPr indent="-304800" lvl="1" marL="914400" marR="0" rtl="0" algn="l">
              <a:lnSpc>
                <a:spcPct val="100000"/>
              </a:lnSpc>
              <a:spcBef>
                <a:spcPts val="0"/>
              </a:spcBef>
              <a:spcAft>
                <a:spcPts val="0"/>
              </a:spcAft>
              <a:buClr>
                <a:srgbClr val="FFFFFF"/>
              </a:buClr>
              <a:buSzPts val="1200"/>
              <a:buFont typeface="Arial"/>
              <a:buChar char="○"/>
              <a:defRPr b="0" i="0" sz="1200" u="none" cap="none" strike="noStrike">
                <a:solidFill>
                  <a:srgbClr val="FFFFFF"/>
                </a:solidFill>
                <a:latin typeface="Arial"/>
                <a:ea typeface="Arial"/>
                <a:cs typeface="Arial"/>
                <a:sym typeface="Arial"/>
              </a:defRPr>
            </a:lvl2pPr>
            <a:lvl3pPr indent="-304800" lvl="2" marL="1371600" marR="0" rtl="0" algn="l">
              <a:lnSpc>
                <a:spcPct val="100000"/>
              </a:lnSpc>
              <a:spcBef>
                <a:spcPts val="0"/>
              </a:spcBef>
              <a:spcAft>
                <a:spcPts val="0"/>
              </a:spcAft>
              <a:buClr>
                <a:srgbClr val="FFFFFF"/>
              </a:buClr>
              <a:buSzPts val="1200"/>
              <a:buFont typeface="Arial"/>
              <a:buChar char="■"/>
              <a:defRPr b="0" i="0" sz="1200" u="none" cap="none" strike="noStrike">
                <a:solidFill>
                  <a:srgbClr val="FFFFFF"/>
                </a:solidFill>
                <a:latin typeface="Arial"/>
                <a:ea typeface="Arial"/>
                <a:cs typeface="Arial"/>
                <a:sym typeface="Arial"/>
              </a:defRPr>
            </a:lvl3pPr>
            <a:lvl4pPr indent="-304800" lvl="3" marL="1828800" marR="0" rtl="0" algn="l">
              <a:lnSpc>
                <a:spcPct val="100000"/>
              </a:lnSpc>
              <a:spcBef>
                <a:spcPts val="0"/>
              </a:spcBef>
              <a:spcAft>
                <a:spcPts val="0"/>
              </a:spcAft>
              <a:buClr>
                <a:srgbClr val="FFFFFF"/>
              </a:buClr>
              <a:buSzPts val="1200"/>
              <a:buFont typeface="Arial"/>
              <a:buChar char="●"/>
              <a:defRPr b="0" i="0" sz="1200" u="none" cap="none" strike="noStrike">
                <a:solidFill>
                  <a:srgbClr val="FFFFFF"/>
                </a:solidFill>
                <a:latin typeface="Arial"/>
                <a:ea typeface="Arial"/>
                <a:cs typeface="Arial"/>
                <a:sym typeface="Arial"/>
              </a:defRPr>
            </a:lvl4pPr>
            <a:lvl5pPr indent="-304800" lvl="4" marL="2286000" marR="0" rtl="0" algn="l">
              <a:lnSpc>
                <a:spcPct val="100000"/>
              </a:lnSpc>
              <a:spcBef>
                <a:spcPts val="0"/>
              </a:spcBef>
              <a:spcAft>
                <a:spcPts val="0"/>
              </a:spcAft>
              <a:buClr>
                <a:srgbClr val="FFFFFF"/>
              </a:buClr>
              <a:buSzPts val="1200"/>
              <a:buFont typeface="Arial"/>
              <a:buChar char="○"/>
              <a:defRPr b="0" i="0" sz="1200" u="none" cap="none" strike="noStrike">
                <a:solidFill>
                  <a:srgbClr val="FFFFFF"/>
                </a:solidFill>
                <a:latin typeface="Arial"/>
                <a:ea typeface="Arial"/>
                <a:cs typeface="Arial"/>
                <a:sym typeface="Arial"/>
              </a:defRPr>
            </a:lvl5pPr>
            <a:lvl6pPr indent="-304800" lvl="5" marL="2743200" marR="0" rtl="0" algn="l">
              <a:lnSpc>
                <a:spcPct val="100000"/>
              </a:lnSpc>
              <a:spcBef>
                <a:spcPts val="0"/>
              </a:spcBef>
              <a:spcAft>
                <a:spcPts val="0"/>
              </a:spcAft>
              <a:buClr>
                <a:srgbClr val="FFFFFF"/>
              </a:buClr>
              <a:buSzPts val="1200"/>
              <a:buFont typeface="Arial"/>
              <a:buChar char="■"/>
              <a:defRPr b="0" i="0" sz="1200" u="none" cap="none" strike="noStrike">
                <a:solidFill>
                  <a:srgbClr val="FFFFFF"/>
                </a:solidFill>
                <a:latin typeface="Arial"/>
                <a:ea typeface="Arial"/>
                <a:cs typeface="Arial"/>
                <a:sym typeface="Arial"/>
              </a:defRPr>
            </a:lvl6pPr>
            <a:lvl7pPr indent="-304800" lvl="6" marL="3200400" marR="0" rtl="0" algn="l">
              <a:lnSpc>
                <a:spcPct val="100000"/>
              </a:lnSpc>
              <a:spcBef>
                <a:spcPts val="0"/>
              </a:spcBef>
              <a:spcAft>
                <a:spcPts val="0"/>
              </a:spcAft>
              <a:buClr>
                <a:srgbClr val="FFFFFF"/>
              </a:buClr>
              <a:buSzPts val="1200"/>
              <a:buFont typeface="Arial"/>
              <a:buChar char="●"/>
              <a:defRPr b="0" i="0" sz="1200" u="none" cap="none" strike="noStrike">
                <a:solidFill>
                  <a:srgbClr val="FFFFFF"/>
                </a:solidFill>
                <a:latin typeface="Arial"/>
                <a:ea typeface="Arial"/>
                <a:cs typeface="Arial"/>
                <a:sym typeface="Arial"/>
              </a:defRPr>
            </a:lvl7pPr>
            <a:lvl8pPr indent="-304800" lvl="7" marL="3657600" marR="0" rtl="0" algn="l">
              <a:lnSpc>
                <a:spcPct val="100000"/>
              </a:lnSpc>
              <a:spcBef>
                <a:spcPts val="0"/>
              </a:spcBef>
              <a:spcAft>
                <a:spcPts val="0"/>
              </a:spcAft>
              <a:buClr>
                <a:srgbClr val="FFFFFF"/>
              </a:buClr>
              <a:buSzPts val="1200"/>
              <a:buFont typeface="Arial"/>
              <a:buChar char="○"/>
              <a:defRPr b="0" i="0" sz="1200" u="none" cap="none" strike="noStrike">
                <a:solidFill>
                  <a:srgbClr val="FFFFFF"/>
                </a:solidFill>
                <a:latin typeface="Arial"/>
                <a:ea typeface="Arial"/>
                <a:cs typeface="Arial"/>
                <a:sym typeface="Arial"/>
              </a:defRPr>
            </a:lvl8pPr>
            <a:lvl9pPr indent="-304800" lvl="8" marL="4114800" marR="0" rtl="0" algn="l">
              <a:lnSpc>
                <a:spcPct val="100000"/>
              </a:lnSpc>
              <a:spcBef>
                <a:spcPts val="0"/>
              </a:spcBef>
              <a:spcAft>
                <a:spcPts val="0"/>
              </a:spcAft>
              <a:buClr>
                <a:srgbClr val="FFFFFF"/>
              </a:buClr>
              <a:buSzPts val="1200"/>
              <a:buFont typeface="Arial"/>
              <a:buChar char="■"/>
              <a:defRPr b="0" i="0" sz="1200" u="none" cap="none" strike="noStrike">
                <a:solidFill>
                  <a:srgbClr val="FFFFFF"/>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green">
  <p:cSld name="SECTION_HEADER_1_1">
    <p:bg>
      <p:bgPr>
        <a:solidFill>
          <a:schemeClr val="lt1"/>
        </a:solidFill>
      </p:bgPr>
    </p:bg>
    <p:spTree>
      <p:nvGrpSpPr>
        <p:cNvPr id="202" name="Shape 202"/>
        <p:cNvGrpSpPr/>
        <p:nvPr/>
      </p:nvGrpSpPr>
      <p:grpSpPr>
        <a:xfrm>
          <a:off x="0" y="0"/>
          <a:ext cx="0" cy="0"/>
          <a:chOff x="0" y="0"/>
          <a:chExt cx="0" cy="0"/>
        </a:xfrm>
      </p:grpSpPr>
      <p:pic>
        <p:nvPicPr>
          <p:cNvPr descr="CS_reverse.png" id="203" name="Google Shape;203;p52"/>
          <p:cNvPicPr preferRelativeResize="0"/>
          <p:nvPr/>
        </p:nvPicPr>
        <p:blipFill rotWithShape="1">
          <a:blip r:embed="rId2">
            <a:alphaModFix/>
          </a:blip>
          <a:srcRect b="0" l="0" r="0" t="0"/>
          <a:stretch/>
        </p:blipFill>
        <p:spPr>
          <a:xfrm>
            <a:off x="8287250" y="4782000"/>
            <a:ext cx="755226" cy="225325"/>
          </a:xfrm>
          <a:prstGeom prst="rect">
            <a:avLst/>
          </a:prstGeom>
          <a:noFill/>
          <a:ln>
            <a:noFill/>
          </a:ln>
        </p:spPr>
      </p:pic>
      <p:cxnSp>
        <p:nvCxnSpPr>
          <p:cNvPr id="204" name="Google Shape;204;p52"/>
          <p:cNvCxnSpPr/>
          <p:nvPr/>
        </p:nvCxnSpPr>
        <p:spPr>
          <a:xfrm>
            <a:off x="-6000" y="4632625"/>
            <a:ext cx="9156000" cy="13200"/>
          </a:xfrm>
          <a:prstGeom prst="straightConnector1">
            <a:avLst/>
          </a:prstGeom>
          <a:noFill/>
          <a:ln cap="flat" cmpd="sng" w="19050">
            <a:solidFill>
              <a:schemeClr val="lt1"/>
            </a:solidFill>
            <a:prstDash val="solid"/>
            <a:round/>
            <a:headEnd len="sm" w="sm" type="none"/>
            <a:tailEnd len="sm" w="sm" type="none"/>
          </a:ln>
        </p:spPr>
      </p:cxnSp>
      <p:sp>
        <p:nvSpPr>
          <p:cNvPr id="205" name="Google Shape;205;p52"/>
          <p:cNvSpPr txBox="1"/>
          <p:nvPr>
            <p:ph type="title"/>
          </p:nvPr>
        </p:nvSpPr>
        <p:spPr>
          <a:xfrm>
            <a:off x="406425" y="2117650"/>
            <a:ext cx="8296800" cy="6768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9pPr>
          </a:lstStyle>
          <a:p/>
        </p:txBody>
      </p:sp>
      <p:sp>
        <p:nvSpPr>
          <p:cNvPr id="206" name="Google Shape;206;p52"/>
          <p:cNvSpPr txBox="1"/>
          <p:nvPr>
            <p:ph idx="1" type="subTitle"/>
          </p:nvPr>
        </p:nvSpPr>
        <p:spPr>
          <a:xfrm>
            <a:off x="456075" y="2698325"/>
            <a:ext cx="8247000" cy="393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6">
  <p:cSld name="TITLE_AND_BODY_6">
    <p:spTree>
      <p:nvGrpSpPr>
        <p:cNvPr id="207" name="Shape 207"/>
        <p:cNvGrpSpPr/>
        <p:nvPr/>
      </p:nvGrpSpPr>
      <p:grpSpPr>
        <a:xfrm>
          <a:off x="0" y="0"/>
          <a:ext cx="0" cy="0"/>
          <a:chOff x="0" y="0"/>
          <a:chExt cx="0" cy="0"/>
        </a:xfrm>
      </p:grpSpPr>
      <p:sp>
        <p:nvSpPr>
          <p:cNvPr id="208" name="Google Shape;208;p53"/>
          <p:cNvSpPr txBox="1"/>
          <p:nvPr>
            <p:ph type="title"/>
          </p:nvPr>
        </p:nvSpPr>
        <p:spPr>
          <a:xfrm>
            <a:off x="379875" y="271150"/>
            <a:ext cx="8342100" cy="6354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2pPr>
            <a:lvl3pPr lvl="2" marR="0" rtl="0" algn="l">
              <a:lnSpc>
                <a:spcPct val="10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3pPr>
            <a:lvl4pPr lvl="3" marR="0" rtl="0" algn="l">
              <a:lnSpc>
                <a:spcPct val="10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4pPr>
            <a:lvl5pPr lvl="4" marR="0" rtl="0" algn="l">
              <a:lnSpc>
                <a:spcPct val="10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5pPr>
            <a:lvl6pPr lvl="5" marR="0" rtl="0" algn="l">
              <a:lnSpc>
                <a:spcPct val="10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6pPr>
            <a:lvl7pPr lvl="6" marR="0" rtl="0" algn="l">
              <a:lnSpc>
                <a:spcPct val="10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7pPr>
            <a:lvl8pPr lvl="7" marR="0" rtl="0" algn="l">
              <a:lnSpc>
                <a:spcPct val="10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8pPr>
            <a:lvl9pPr lvl="8" marR="0" rtl="0" algn="l">
              <a:lnSpc>
                <a:spcPct val="10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9pPr>
          </a:lstStyle>
          <a:p/>
        </p:txBody>
      </p:sp>
      <p:sp>
        <p:nvSpPr>
          <p:cNvPr id="209" name="Google Shape;209;p53"/>
          <p:cNvSpPr txBox="1"/>
          <p:nvPr>
            <p:ph idx="1" type="subTitle"/>
          </p:nvPr>
        </p:nvSpPr>
        <p:spPr>
          <a:xfrm>
            <a:off x="379875" y="793325"/>
            <a:ext cx="6464400" cy="393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FFFFF"/>
              </a:buClr>
              <a:buSzPts val="1200"/>
              <a:buFont typeface="Raleway"/>
              <a:buNone/>
              <a:defRPr b="0" i="0" sz="1200" u="none" cap="none" strike="noStrike">
                <a:solidFill>
                  <a:srgbClr val="FFFFFF"/>
                </a:solidFill>
                <a:latin typeface="Raleway"/>
                <a:ea typeface="Raleway"/>
                <a:cs typeface="Raleway"/>
                <a:sym typeface="Raleway"/>
              </a:defRPr>
            </a:lvl1pPr>
            <a:lvl2pPr lvl="1" marR="0" rtl="0" algn="l">
              <a:lnSpc>
                <a:spcPct val="100000"/>
              </a:lnSpc>
              <a:spcBef>
                <a:spcPts val="0"/>
              </a:spcBef>
              <a:spcAft>
                <a:spcPts val="0"/>
              </a:spcAft>
              <a:buClr>
                <a:srgbClr val="FFFFFF"/>
              </a:buClr>
              <a:buSzPts val="1800"/>
              <a:buFont typeface="Arial"/>
              <a:buNone/>
              <a:defRPr b="0" i="0" sz="1800" u="none" cap="none" strike="noStrike">
                <a:solidFill>
                  <a:srgbClr val="FFFFFF"/>
                </a:solidFill>
                <a:latin typeface="Arial"/>
                <a:ea typeface="Arial"/>
                <a:cs typeface="Arial"/>
                <a:sym typeface="Arial"/>
              </a:defRPr>
            </a:lvl2pPr>
            <a:lvl3pPr lvl="2" marR="0" rtl="0" algn="l">
              <a:lnSpc>
                <a:spcPct val="100000"/>
              </a:lnSpc>
              <a:spcBef>
                <a:spcPts val="0"/>
              </a:spcBef>
              <a:spcAft>
                <a:spcPts val="0"/>
              </a:spcAft>
              <a:buClr>
                <a:srgbClr val="FFFFFF"/>
              </a:buClr>
              <a:buSzPts val="1800"/>
              <a:buFont typeface="Arial"/>
              <a:buNone/>
              <a:defRPr b="0" i="0" sz="1800" u="none" cap="none" strike="noStrike">
                <a:solidFill>
                  <a:srgbClr val="FFFFFF"/>
                </a:solidFill>
                <a:latin typeface="Arial"/>
                <a:ea typeface="Arial"/>
                <a:cs typeface="Arial"/>
                <a:sym typeface="Arial"/>
              </a:defRPr>
            </a:lvl3pPr>
            <a:lvl4pPr lvl="3" marR="0" rtl="0" algn="l">
              <a:lnSpc>
                <a:spcPct val="100000"/>
              </a:lnSpc>
              <a:spcBef>
                <a:spcPts val="0"/>
              </a:spcBef>
              <a:spcAft>
                <a:spcPts val="0"/>
              </a:spcAft>
              <a:buClr>
                <a:srgbClr val="FFFFFF"/>
              </a:buClr>
              <a:buSzPts val="1800"/>
              <a:buFont typeface="Arial"/>
              <a:buNone/>
              <a:defRPr b="0" i="0" sz="1800" u="none" cap="none" strike="noStrike">
                <a:solidFill>
                  <a:srgbClr val="FFFFFF"/>
                </a:solidFill>
                <a:latin typeface="Arial"/>
                <a:ea typeface="Arial"/>
                <a:cs typeface="Arial"/>
                <a:sym typeface="Arial"/>
              </a:defRPr>
            </a:lvl4pPr>
            <a:lvl5pPr lvl="4" marR="0" rtl="0" algn="l">
              <a:lnSpc>
                <a:spcPct val="100000"/>
              </a:lnSpc>
              <a:spcBef>
                <a:spcPts val="0"/>
              </a:spcBef>
              <a:spcAft>
                <a:spcPts val="0"/>
              </a:spcAft>
              <a:buClr>
                <a:srgbClr val="FFFFFF"/>
              </a:buClr>
              <a:buSzPts val="1800"/>
              <a:buFont typeface="Arial"/>
              <a:buNone/>
              <a:defRPr b="0" i="0" sz="1800" u="none" cap="none" strike="noStrike">
                <a:solidFill>
                  <a:srgbClr val="FFFFFF"/>
                </a:solidFill>
                <a:latin typeface="Arial"/>
                <a:ea typeface="Arial"/>
                <a:cs typeface="Arial"/>
                <a:sym typeface="Arial"/>
              </a:defRPr>
            </a:lvl5pPr>
            <a:lvl6pPr lvl="5" marR="0" rtl="0" algn="l">
              <a:lnSpc>
                <a:spcPct val="100000"/>
              </a:lnSpc>
              <a:spcBef>
                <a:spcPts val="0"/>
              </a:spcBef>
              <a:spcAft>
                <a:spcPts val="0"/>
              </a:spcAft>
              <a:buClr>
                <a:srgbClr val="FFFFFF"/>
              </a:buClr>
              <a:buSzPts val="1800"/>
              <a:buFont typeface="Arial"/>
              <a:buNone/>
              <a:defRPr b="0" i="0" sz="1800" u="none" cap="none" strike="noStrike">
                <a:solidFill>
                  <a:srgbClr val="FFFFFF"/>
                </a:solidFill>
                <a:latin typeface="Arial"/>
                <a:ea typeface="Arial"/>
                <a:cs typeface="Arial"/>
                <a:sym typeface="Arial"/>
              </a:defRPr>
            </a:lvl6pPr>
            <a:lvl7pPr lvl="6" marR="0" rtl="0" algn="l">
              <a:lnSpc>
                <a:spcPct val="100000"/>
              </a:lnSpc>
              <a:spcBef>
                <a:spcPts val="0"/>
              </a:spcBef>
              <a:spcAft>
                <a:spcPts val="0"/>
              </a:spcAft>
              <a:buClr>
                <a:srgbClr val="FFFFFF"/>
              </a:buClr>
              <a:buSzPts val="1800"/>
              <a:buFont typeface="Arial"/>
              <a:buNone/>
              <a:defRPr b="0" i="0" sz="1800" u="none" cap="none" strike="noStrike">
                <a:solidFill>
                  <a:srgbClr val="FFFFFF"/>
                </a:solidFill>
                <a:latin typeface="Arial"/>
                <a:ea typeface="Arial"/>
                <a:cs typeface="Arial"/>
                <a:sym typeface="Arial"/>
              </a:defRPr>
            </a:lvl7pPr>
            <a:lvl8pPr lvl="7" marR="0" rtl="0" algn="l">
              <a:lnSpc>
                <a:spcPct val="100000"/>
              </a:lnSpc>
              <a:spcBef>
                <a:spcPts val="0"/>
              </a:spcBef>
              <a:spcAft>
                <a:spcPts val="0"/>
              </a:spcAft>
              <a:buClr>
                <a:srgbClr val="FFFFFF"/>
              </a:buClr>
              <a:buSzPts val="1800"/>
              <a:buFont typeface="Arial"/>
              <a:buNone/>
              <a:defRPr b="0" i="0" sz="1800" u="none" cap="none" strike="noStrike">
                <a:solidFill>
                  <a:srgbClr val="FFFFFF"/>
                </a:solidFill>
                <a:latin typeface="Arial"/>
                <a:ea typeface="Arial"/>
                <a:cs typeface="Arial"/>
                <a:sym typeface="Arial"/>
              </a:defRPr>
            </a:lvl8pPr>
            <a:lvl9pPr lvl="8" marR="0" rtl="0" algn="l">
              <a:lnSpc>
                <a:spcPct val="100000"/>
              </a:lnSpc>
              <a:spcBef>
                <a:spcPts val="0"/>
              </a:spcBef>
              <a:spcAft>
                <a:spcPts val="0"/>
              </a:spcAft>
              <a:buClr>
                <a:srgbClr val="FFFFFF"/>
              </a:buClr>
              <a:buSzPts val="1800"/>
              <a:buFont typeface="Arial"/>
              <a:buNone/>
              <a:defRPr b="0" i="0" sz="1800" u="none" cap="none" strike="noStrike">
                <a:solidFill>
                  <a:srgbClr val="FFFFFF"/>
                </a:solidFill>
                <a:latin typeface="Arial"/>
                <a:ea typeface="Arial"/>
                <a:cs typeface="Arial"/>
                <a:sym typeface="Arial"/>
              </a:defRPr>
            </a:lvl9pPr>
          </a:lstStyle>
          <a:p/>
        </p:txBody>
      </p:sp>
      <p:sp>
        <p:nvSpPr>
          <p:cNvPr id="210" name="Google Shape;210;p53"/>
          <p:cNvSpPr txBox="1"/>
          <p:nvPr>
            <p:ph idx="2" type="body"/>
          </p:nvPr>
        </p:nvSpPr>
        <p:spPr>
          <a:xfrm>
            <a:off x="379875" y="1452450"/>
            <a:ext cx="8342100" cy="3040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1pPr>
            <a:lvl2pPr indent="-304800" lvl="1" marL="914400" marR="0" rtl="0" algn="l">
              <a:lnSpc>
                <a:spcPct val="100000"/>
              </a:lnSpc>
              <a:spcBef>
                <a:spcPts val="0"/>
              </a:spcBef>
              <a:spcAft>
                <a:spcPts val="0"/>
              </a:spcAft>
              <a:buClr>
                <a:srgbClr val="FFFFFF"/>
              </a:buClr>
              <a:buSzPts val="1200"/>
              <a:buFont typeface="Arial"/>
              <a:buChar char="○"/>
              <a:defRPr b="0" i="0" sz="1200" u="none" cap="none" strike="noStrike">
                <a:solidFill>
                  <a:srgbClr val="FFFFFF"/>
                </a:solidFill>
                <a:latin typeface="Arial"/>
                <a:ea typeface="Arial"/>
                <a:cs typeface="Arial"/>
                <a:sym typeface="Arial"/>
              </a:defRPr>
            </a:lvl2pPr>
            <a:lvl3pPr indent="-304800" lvl="2" marL="1371600" marR="0" rtl="0" algn="l">
              <a:lnSpc>
                <a:spcPct val="100000"/>
              </a:lnSpc>
              <a:spcBef>
                <a:spcPts val="0"/>
              </a:spcBef>
              <a:spcAft>
                <a:spcPts val="0"/>
              </a:spcAft>
              <a:buClr>
                <a:srgbClr val="FFFFFF"/>
              </a:buClr>
              <a:buSzPts val="1200"/>
              <a:buFont typeface="Arial"/>
              <a:buChar char="■"/>
              <a:defRPr b="0" i="0" sz="1200" u="none" cap="none" strike="noStrike">
                <a:solidFill>
                  <a:srgbClr val="FFFFFF"/>
                </a:solidFill>
                <a:latin typeface="Arial"/>
                <a:ea typeface="Arial"/>
                <a:cs typeface="Arial"/>
                <a:sym typeface="Arial"/>
              </a:defRPr>
            </a:lvl3pPr>
            <a:lvl4pPr indent="-304800" lvl="3" marL="1828800" marR="0" rtl="0" algn="l">
              <a:lnSpc>
                <a:spcPct val="100000"/>
              </a:lnSpc>
              <a:spcBef>
                <a:spcPts val="0"/>
              </a:spcBef>
              <a:spcAft>
                <a:spcPts val="0"/>
              </a:spcAft>
              <a:buClr>
                <a:srgbClr val="FFFFFF"/>
              </a:buClr>
              <a:buSzPts val="1200"/>
              <a:buFont typeface="Arial"/>
              <a:buChar char="●"/>
              <a:defRPr b="0" i="0" sz="1200" u="none" cap="none" strike="noStrike">
                <a:solidFill>
                  <a:srgbClr val="FFFFFF"/>
                </a:solidFill>
                <a:latin typeface="Arial"/>
                <a:ea typeface="Arial"/>
                <a:cs typeface="Arial"/>
                <a:sym typeface="Arial"/>
              </a:defRPr>
            </a:lvl4pPr>
            <a:lvl5pPr indent="-304800" lvl="4" marL="2286000" marR="0" rtl="0" algn="l">
              <a:lnSpc>
                <a:spcPct val="100000"/>
              </a:lnSpc>
              <a:spcBef>
                <a:spcPts val="0"/>
              </a:spcBef>
              <a:spcAft>
                <a:spcPts val="0"/>
              </a:spcAft>
              <a:buClr>
                <a:srgbClr val="FFFFFF"/>
              </a:buClr>
              <a:buSzPts val="1200"/>
              <a:buFont typeface="Arial"/>
              <a:buChar char="○"/>
              <a:defRPr b="0" i="0" sz="1200" u="none" cap="none" strike="noStrike">
                <a:solidFill>
                  <a:srgbClr val="FFFFFF"/>
                </a:solidFill>
                <a:latin typeface="Arial"/>
                <a:ea typeface="Arial"/>
                <a:cs typeface="Arial"/>
                <a:sym typeface="Arial"/>
              </a:defRPr>
            </a:lvl5pPr>
            <a:lvl6pPr indent="-304800" lvl="5" marL="2743200" marR="0" rtl="0" algn="l">
              <a:lnSpc>
                <a:spcPct val="100000"/>
              </a:lnSpc>
              <a:spcBef>
                <a:spcPts val="0"/>
              </a:spcBef>
              <a:spcAft>
                <a:spcPts val="0"/>
              </a:spcAft>
              <a:buClr>
                <a:srgbClr val="FFFFFF"/>
              </a:buClr>
              <a:buSzPts val="1200"/>
              <a:buFont typeface="Arial"/>
              <a:buChar char="■"/>
              <a:defRPr b="0" i="0" sz="1200" u="none" cap="none" strike="noStrike">
                <a:solidFill>
                  <a:srgbClr val="FFFFFF"/>
                </a:solidFill>
                <a:latin typeface="Arial"/>
                <a:ea typeface="Arial"/>
                <a:cs typeface="Arial"/>
                <a:sym typeface="Arial"/>
              </a:defRPr>
            </a:lvl6pPr>
            <a:lvl7pPr indent="-304800" lvl="6" marL="3200400" marR="0" rtl="0" algn="l">
              <a:lnSpc>
                <a:spcPct val="100000"/>
              </a:lnSpc>
              <a:spcBef>
                <a:spcPts val="0"/>
              </a:spcBef>
              <a:spcAft>
                <a:spcPts val="0"/>
              </a:spcAft>
              <a:buClr>
                <a:srgbClr val="FFFFFF"/>
              </a:buClr>
              <a:buSzPts val="1200"/>
              <a:buFont typeface="Arial"/>
              <a:buChar char="●"/>
              <a:defRPr b="0" i="0" sz="1200" u="none" cap="none" strike="noStrike">
                <a:solidFill>
                  <a:srgbClr val="FFFFFF"/>
                </a:solidFill>
                <a:latin typeface="Arial"/>
                <a:ea typeface="Arial"/>
                <a:cs typeface="Arial"/>
                <a:sym typeface="Arial"/>
              </a:defRPr>
            </a:lvl7pPr>
            <a:lvl8pPr indent="-304800" lvl="7" marL="3657600" marR="0" rtl="0" algn="l">
              <a:lnSpc>
                <a:spcPct val="100000"/>
              </a:lnSpc>
              <a:spcBef>
                <a:spcPts val="0"/>
              </a:spcBef>
              <a:spcAft>
                <a:spcPts val="0"/>
              </a:spcAft>
              <a:buClr>
                <a:srgbClr val="FFFFFF"/>
              </a:buClr>
              <a:buSzPts val="1200"/>
              <a:buFont typeface="Arial"/>
              <a:buChar char="○"/>
              <a:defRPr b="0" i="0" sz="1200" u="none" cap="none" strike="noStrike">
                <a:solidFill>
                  <a:srgbClr val="FFFFFF"/>
                </a:solidFill>
                <a:latin typeface="Arial"/>
                <a:ea typeface="Arial"/>
                <a:cs typeface="Arial"/>
                <a:sym typeface="Arial"/>
              </a:defRPr>
            </a:lvl8pPr>
            <a:lvl9pPr indent="-304800" lvl="8" marL="4114800" marR="0" rtl="0" algn="l">
              <a:lnSpc>
                <a:spcPct val="100000"/>
              </a:lnSpc>
              <a:spcBef>
                <a:spcPts val="0"/>
              </a:spcBef>
              <a:spcAft>
                <a:spcPts val="0"/>
              </a:spcAft>
              <a:buClr>
                <a:srgbClr val="FFFFFF"/>
              </a:buClr>
              <a:buSzPts val="1200"/>
              <a:buFont typeface="Arial"/>
              <a:buChar char="■"/>
              <a:defRPr b="0" i="0" sz="1200" u="none" cap="none" strike="noStrike">
                <a:solidFill>
                  <a:srgbClr val="FFFFFF"/>
                </a:solidFill>
                <a:latin typeface="Arial"/>
                <a:ea typeface="Arial"/>
                <a:cs typeface="Arial"/>
                <a:sym typeface="Arial"/>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3">
    <p:spTree>
      <p:nvGrpSpPr>
        <p:cNvPr id="211" name="Shape 211"/>
        <p:cNvGrpSpPr/>
        <p:nvPr/>
      </p:nvGrpSpPr>
      <p:grpSpPr>
        <a:xfrm>
          <a:off x="0" y="0"/>
          <a:ext cx="0" cy="0"/>
          <a:chOff x="0" y="0"/>
          <a:chExt cx="0" cy="0"/>
        </a:xfrm>
      </p:grpSpPr>
      <p:pic>
        <p:nvPicPr>
          <p:cNvPr id="212" name="Google Shape;212;p54"/>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213" name="Google Shape;213;p54"/>
          <p:cNvSpPr txBox="1"/>
          <p:nvPr>
            <p:ph type="title"/>
          </p:nvPr>
        </p:nvSpPr>
        <p:spPr>
          <a:xfrm>
            <a:off x="628650" y="418223"/>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Char char="●"/>
              <a:defRPr sz="1100"/>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_2">
    <p:spTree>
      <p:nvGrpSpPr>
        <p:cNvPr id="214" name="Shape 214"/>
        <p:cNvGrpSpPr/>
        <p:nvPr/>
      </p:nvGrpSpPr>
      <p:grpSpPr>
        <a:xfrm>
          <a:off x="0" y="0"/>
          <a:ext cx="0" cy="0"/>
          <a:chOff x="0" y="0"/>
          <a:chExt cx="0" cy="0"/>
        </a:xfrm>
      </p:grpSpPr>
      <p:sp>
        <p:nvSpPr>
          <p:cNvPr id="215" name="Google Shape;215;p55"/>
          <p:cNvSpPr txBox="1"/>
          <p:nvPr>
            <p:ph type="title"/>
          </p:nvPr>
        </p:nvSpPr>
        <p:spPr>
          <a:xfrm>
            <a:off x="379875" y="271150"/>
            <a:ext cx="8342100" cy="6354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FFFFF"/>
              </a:buClr>
              <a:buSzPts val="1400"/>
              <a:buChar char="●"/>
              <a:defRPr>
                <a:solidFill>
                  <a:srgbClr val="FFFFFF"/>
                </a:solidFill>
              </a:defRPr>
            </a:lvl1pPr>
            <a:lvl2pPr lvl="1" rtl="0">
              <a:spcBef>
                <a:spcPts val="0"/>
              </a:spcBef>
              <a:spcAft>
                <a:spcPts val="0"/>
              </a:spcAft>
              <a:buClr>
                <a:srgbClr val="FFFFFF"/>
              </a:buClr>
              <a:buSzPts val="1400"/>
              <a:buChar char="○"/>
              <a:defRPr>
                <a:solidFill>
                  <a:srgbClr val="FFFFFF"/>
                </a:solidFill>
              </a:defRPr>
            </a:lvl2pPr>
            <a:lvl3pPr lvl="2" rtl="0">
              <a:spcBef>
                <a:spcPts val="0"/>
              </a:spcBef>
              <a:spcAft>
                <a:spcPts val="0"/>
              </a:spcAft>
              <a:buClr>
                <a:srgbClr val="FFFFFF"/>
              </a:buClr>
              <a:buSzPts val="1400"/>
              <a:buChar char="■"/>
              <a:defRPr>
                <a:solidFill>
                  <a:srgbClr val="FFFFFF"/>
                </a:solidFill>
              </a:defRPr>
            </a:lvl3pPr>
            <a:lvl4pPr lvl="3" rtl="0">
              <a:spcBef>
                <a:spcPts val="0"/>
              </a:spcBef>
              <a:spcAft>
                <a:spcPts val="0"/>
              </a:spcAft>
              <a:buClr>
                <a:srgbClr val="FFFFFF"/>
              </a:buClr>
              <a:buSzPts val="1400"/>
              <a:buChar char="●"/>
              <a:defRPr>
                <a:solidFill>
                  <a:srgbClr val="FFFFFF"/>
                </a:solidFill>
              </a:defRPr>
            </a:lvl4pPr>
            <a:lvl5pPr lvl="4" rtl="0">
              <a:spcBef>
                <a:spcPts val="0"/>
              </a:spcBef>
              <a:spcAft>
                <a:spcPts val="0"/>
              </a:spcAft>
              <a:buClr>
                <a:srgbClr val="FFFFFF"/>
              </a:buClr>
              <a:buSzPts val="1400"/>
              <a:buChar char="○"/>
              <a:defRPr>
                <a:solidFill>
                  <a:srgbClr val="FFFFFF"/>
                </a:solidFill>
              </a:defRPr>
            </a:lvl5pPr>
            <a:lvl6pPr lvl="5" rtl="0">
              <a:spcBef>
                <a:spcPts val="0"/>
              </a:spcBef>
              <a:spcAft>
                <a:spcPts val="0"/>
              </a:spcAft>
              <a:buClr>
                <a:srgbClr val="FFFFFF"/>
              </a:buClr>
              <a:buSzPts val="1400"/>
              <a:buChar char="■"/>
              <a:defRPr>
                <a:solidFill>
                  <a:srgbClr val="FFFFFF"/>
                </a:solidFill>
              </a:defRPr>
            </a:lvl6pPr>
            <a:lvl7pPr lvl="6" rtl="0">
              <a:spcBef>
                <a:spcPts val="0"/>
              </a:spcBef>
              <a:spcAft>
                <a:spcPts val="0"/>
              </a:spcAft>
              <a:buClr>
                <a:srgbClr val="FFFFFF"/>
              </a:buClr>
              <a:buSzPts val="1400"/>
              <a:buChar char="●"/>
              <a:defRPr>
                <a:solidFill>
                  <a:srgbClr val="FFFFFF"/>
                </a:solidFill>
              </a:defRPr>
            </a:lvl7pPr>
            <a:lvl8pPr lvl="7" rtl="0">
              <a:spcBef>
                <a:spcPts val="0"/>
              </a:spcBef>
              <a:spcAft>
                <a:spcPts val="0"/>
              </a:spcAft>
              <a:buClr>
                <a:srgbClr val="FFFFFF"/>
              </a:buClr>
              <a:buSzPts val="1400"/>
              <a:buChar char="○"/>
              <a:defRPr>
                <a:solidFill>
                  <a:srgbClr val="FFFFFF"/>
                </a:solidFill>
              </a:defRPr>
            </a:lvl8pPr>
            <a:lvl9pPr lvl="8" rtl="0">
              <a:spcBef>
                <a:spcPts val="0"/>
              </a:spcBef>
              <a:spcAft>
                <a:spcPts val="0"/>
              </a:spcAft>
              <a:buClr>
                <a:srgbClr val="FFFFFF"/>
              </a:buClr>
              <a:buSzPts val="1400"/>
              <a:buChar char="■"/>
              <a:defRPr>
                <a:solidFill>
                  <a:srgbClr val="FFFFFF"/>
                </a:solidFill>
              </a:defRPr>
            </a:lvl9pPr>
          </a:lstStyle>
          <a:p/>
        </p:txBody>
      </p:sp>
      <p:sp>
        <p:nvSpPr>
          <p:cNvPr id="216" name="Google Shape;216;p55"/>
          <p:cNvSpPr txBox="1"/>
          <p:nvPr>
            <p:ph idx="1" type="subTitle"/>
          </p:nvPr>
        </p:nvSpPr>
        <p:spPr>
          <a:xfrm>
            <a:off x="379875" y="793325"/>
            <a:ext cx="64644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200"/>
              <a:buFont typeface="Raleway"/>
              <a:buNone/>
              <a:defRPr sz="1200">
                <a:solidFill>
                  <a:srgbClr val="FFFFFF"/>
                </a:solidFill>
                <a:latin typeface="Raleway"/>
                <a:ea typeface="Raleway"/>
                <a:cs typeface="Raleway"/>
                <a:sym typeface="Raleway"/>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p:txBody>
      </p:sp>
      <p:sp>
        <p:nvSpPr>
          <p:cNvPr id="217" name="Google Shape;217;p55"/>
          <p:cNvSpPr txBox="1"/>
          <p:nvPr>
            <p:ph idx="2" type="body"/>
          </p:nvPr>
        </p:nvSpPr>
        <p:spPr>
          <a:xfrm>
            <a:off x="379875" y="1452450"/>
            <a:ext cx="8342100" cy="30405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Clr>
                <a:srgbClr val="FFFFFF"/>
              </a:buClr>
              <a:buSzPts val="1400"/>
              <a:buChar char="●"/>
              <a:defRPr sz="1400">
                <a:solidFill>
                  <a:srgbClr val="FFFFFF"/>
                </a:solidFill>
              </a:defRPr>
            </a:lvl1pPr>
            <a:lvl2pPr indent="-304800" lvl="1" marL="914400" rtl="0">
              <a:spcBef>
                <a:spcPts val="0"/>
              </a:spcBef>
              <a:spcAft>
                <a:spcPts val="0"/>
              </a:spcAft>
              <a:buClr>
                <a:srgbClr val="FFFFFF"/>
              </a:buClr>
              <a:buSzPts val="1200"/>
              <a:buChar char="○"/>
              <a:defRPr sz="1200">
                <a:solidFill>
                  <a:srgbClr val="FFFFFF"/>
                </a:solidFill>
              </a:defRPr>
            </a:lvl2pPr>
            <a:lvl3pPr indent="-304800" lvl="2" marL="1371600" rtl="0">
              <a:spcBef>
                <a:spcPts val="0"/>
              </a:spcBef>
              <a:spcAft>
                <a:spcPts val="0"/>
              </a:spcAft>
              <a:buClr>
                <a:srgbClr val="FFFFFF"/>
              </a:buClr>
              <a:buSzPts val="1200"/>
              <a:buChar char="■"/>
              <a:defRPr sz="1200">
                <a:solidFill>
                  <a:srgbClr val="FFFFFF"/>
                </a:solidFill>
              </a:defRPr>
            </a:lvl3pPr>
            <a:lvl4pPr indent="-304800" lvl="3" marL="1828800" rtl="0">
              <a:spcBef>
                <a:spcPts val="0"/>
              </a:spcBef>
              <a:spcAft>
                <a:spcPts val="0"/>
              </a:spcAft>
              <a:buClr>
                <a:srgbClr val="FFFFFF"/>
              </a:buClr>
              <a:buSzPts val="1200"/>
              <a:buChar char="●"/>
              <a:defRPr sz="1200">
                <a:solidFill>
                  <a:srgbClr val="FFFFFF"/>
                </a:solidFill>
              </a:defRPr>
            </a:lvl4pPr>
            <a:lvl5pPr indent="-304800" lvl="4" marL="2286000" rtl="0">
              <a:spcBef>
                <a:spcPts val="0"/>
              </a:spcBef>
              <a:spcAft>
                <a:spcPts val="0"/>
              </a:spcAft>
              <a:buClr>
                <a:srgbClr val="FFFFFF"/>
              </a:buClr>
              <a:buSzPts val="1200"/>
              <a:buChar char="○"/>
              <a:defRPr sz="1200">
                <a:solidFill>
                  <a:srgbClr val="FFFFFF"/>
                </a:solidFill>
              </a:defRPr>
            </a:lvl5pPr>
            <a:lvl6pPr indent="-304800" lvl="5" marL="2743200" rtl="0">
              <a:spcBef>
                <a:spcPts val="0"/>
              </a:spcBef>
              <a:spcAft>
                <a:spcPts val="0"/>
              </a:spcAft>
              <a:buClr>
                <a:srgbClr val="FFFFFF"/>
              </a:buClr>
              <a:buSzPts val="1200"/>
              <a:buChar char="■"/>
              <a:defRPr sz="1200">
                <a:solidFill>
                  <a:srgbClr val="FFFFFF"/>
                </a:solidFill>
              </a:defRPr>
            </a:lvl6pPr>
            <a:lvl7pPr indent="-304800" lvl="6" marL="3200400" rtl="0">
              <a:spcBef>
                <a:spcPts val="0"/>
              </a:spcBef>
              <a:spcAft>
                <a:spcPts val="0"/>
              </a:spcAft>
              <a:buClr>
                <a:srgbClr val="FFFFFF"/>
              </a:buClr>
              <a:buSzPts val="1200"/>
              <a:buChar char="●"/>
              <a:defRPr sz="1200">
                <a:solidFill>
                  <a:srgbClr val="FFFFFF"/>
                </a:solidFill>
              </a:defRPr>
            </a:lvl7pPr>
            <a:lvl8pPr indent="-304800" lvl="7" marL="3657600" rtl="0">
              <a:spcBef>
                <a:spcPts val="0"/>
              </a:spcBef>
              <a:spcAft>
                <a:spcPts val="0"/>
              </a:spcAft>
              <a:buClr>
                <a:srgbClr val="FFFFFF"/>
              </a:buClr>
              <a:buSzPts val="1200"/>
              <a:buChar char="○"/>
              <a:defRPr sz="1200">
                <a:solidFill>
                  <a:srgbClr val="FFFFFF"/>
                </a:solidFill>
              </a:defRPr>
            </a:lvl8pPr>
            <a:lvl9pPr indent="-304800" lvl="8" marL="4114800" rtl="0">
              <a:spcBef>
                <a:spcPts val="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7">
  <p:cSld name="TITLE_AND_BODY_7">
    <p:spTree>
      <p:nvGrpSpPr>
        <p:cNvPr id="218" name="Shape 218"/>
        <p:cNvGrpSpPr/>
        <p:nvPr/>
      </p:nvGrpSpPr>
      <p:grpSpPr>
        <a:xfrm>
          <a:off x="0" y="0"/>
          <a:ext cx="0" cy="0"/>
          <a:chOff x="0" y="0"/>
          <a:chExt cx="0" cy="0"/>
        </a:xfrm>
      </p:grpSpPr>
      <p:sp>
        <p:nvSpPr>
          <p:cNvPr id="219" name="Google Shape;219;p56"/>
          <p:cNvSpPr txBox="1"/>
          <p:nvPr>
            <p:ph type="title"/>
          </p:nvPr>
        </p:nvSpPr>
        <p:spPr>
          <a:xfrm>
            <a:off x="379875" y="271150"/>
            <a:ext cx="8342100" cy="6354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FFFFF"/>
              </a:buClr>
              <a:buSzPts val="1400"/>
              <a:buChar char="●"/>
              <a:defRPr>
                <a:solidFill>
                  <a:srgbClr val="FFFFFF"/>
                </a:solidFill>
              </a:defRPr>
            </a:lvl1pPr>
            <a:lvl2pPr lvl="1" rtl="0">
              <a:spcBef>
                <a:spcPts val="0"/>
              </a:spcBef>
              <a:spcAft>
                <a:spcPts val="0"/>
              </a:spcAft>
              <a:buClr>
                <a:srgbClr val="FFFFFF"/>
              </a:buClr>
              <a:buSzPts val="1400"/>
              <a:buChar char="○"/>
              <a:defRPr>
                <a:solidFill>
                  <a:srgbClr val="FFFFFF"/>
                </a:solidFill>
              </a:defRPr>
            </a:lvl2pPr>
            <a:lvl3pPr lvl="2" rtl="0">
              <a:spcBef>
                <a:spcPts val="0"/>
              </a:spcBef>
              <a:spcAft>
                <a:spcPts val="0"/>
              </a:spcAft>
              <a:buClr>
                <a:srgbClr val="FFFFFF"/>
              </a:buClr>
              <a:buSzPts val="1400"/>
              <a:buChar char="■"/>
              <a:defRPr>
                <a:solidFill>
                  <a:srgbClr val="FFFFFF"/>
                </a:solidFill>
              </a:defRPr>
            </a:lvl3pPr>
            <a:lvl4pPr lvl="3" rtl="0">
              <a:spcBef>
                <a:spcPts val="0"/>
              </a:spcBef>
              <a:spcAft>
                <a:spcPts val="0"/>
              </a:spcAft>
              <a:buClr>
                <a:srgbClr val="FFFFFF"/>
              </a:buClr>
              <a:buSzPts val="1400"/>
              <a:buChar char="●"/>
              <a:defRPr>
                <a:solidFill>
                  <a:srgbClr val="FFFFFF"/>
                </a:solidFill>
              </a:defRPr>
            </a:lvl4pPr>
            <a:lvl5pPr lvl="4" rtl="0">
              <a:spcBef>
                <a:spcPts val="0"/>
              </a:spcBef>
              <a:spcAft>
                <a:spcPts val="0"/>
              </a:spcAft>
              <a:buClr>
                <a:srgbClr val="FFFFFF"/>
              </a:buClr>
              <a:buSzPts val="1400"/>
              <a:buChar char="○"/>
              <a:defRPr>
                <a:solidFill>
                  <a:srgbClr val="FFFFFF"/>
                </a:solidFill>
              </a:defRPr>
            </a:lvl5pPr>
            <a:lvl6pPr lvl="5" rtl="0">
              <a:spcBef>
                <a:spcPts val="0"/>
              </a:spcBef>
              <a:spcAft>
                <a:spcPts val="0"/>
              </a:spcAft>
              <a:buClr>
                <a:srgbClr val="FFFFFF"/>
              </a:buClr>
              <a:buSzPts val="1400"/>
              <a:buChar char="■"/>
              <a:defRPr>
                <a:solidFill>
                  <a:srgbClr val="FFFFFF"/>
                </a:solidFill>
              </a:defRPr>
            </a:lvl6pPr>
            <a:lvl7pPr lvl="6" rtl="0">
              <a:spcBef>
                <a:spcPts val="0"/>
              </a:spcBef>
              <a:spcAft>
                <a:spcPts val="0"/>
              </a:spcAft>
              <a:buClr>
                <a:srgbClr val="FFFFFF"/>
              </a:buClr>
              <a:buSzPts val="1400"/>
              <a:buChar char="●"/>
              <a:defRPr>
                <a:solidFill>
                  <a:srgbClr val="FFFFFF"/>
                </a:solidFill>
              </a:defRPr>
            </a:lvl7pPr>
            <a:lvl8pPr lvl="7" rtl="0">
              <a:spcBef>
                <a:spcPts val="0"/>
              </a:spcBef>
              <a:spcAft>
                <a:spcPts val="0"/>
              </a:spcAft>
              <a:buClr>
                <a:srgbClr val="FFFFFF"/>
              </a:buClr>
              <a:buSzPts val="1400"/>
              <a:buChar char="○"/>
              <a:defRPr>
                <a:solidFill>
                  <a:srgbClr val="FFFFFF"/>
                </a:solidFill>
              </a:defRPr>
            </a:lvl8pPr>
            <a:lvl9pPr lvl="8" rtl="0">
              <a:spcBef>
                <a:spcPts val="0"/>
              </a:spcBef>
              <a:spcAft>
                <a:spcPts val="0"/>
              </a:spcAft>
              <a:buClr>
                <a:srgbClr val="FFFFFF"/>
              </a:buClr>
              <a:buSzPts val="1400"/>
              <a:buChar char="■"/>
              <a:defRPr>
                <a:solidFill>
                  <a:srgbClr val="FFFFFF"/>
                </a:solidFill>
              </a:defRPr>
            </a:lvl9pPr>
          </a:lstStyle>
          <a:p/>
        </p:txBody>
      </p:sp>
      <p:sp>
        <p:nvSpPr>
          <p:cNvPr id="220" name="Google Shape;220;p56"/>
          <p:cNvSpPr txBox="1"/>
          <p:nvPr>
            <p:ph idx="1" type="subTitle"/>
          </p:nvPr>
        </p:nvSpPr>
        <p:spPr>
          <a:xfrm>
            <a:off x="379875" y="793325"/>
            <a:ext cx="64644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200"/>
              <a:buFont typeface="Raleway"/>
              <a:buNone/>
              <a:defRPr sz="1200">
                <a:solidFill>
                  <a:srgbClr val="FFFFFF"/>
                </a:solidFill>
                <a:latin typeface="Raleway"/>
                <a:ea typeface="Raleway"/>
                <a:cs typeface="Raleway"/>
                <a:sym typeface="Raleway"/>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p:txBody>
      </p:sp>
      <p:sp>
        <p:nvSpPr>
          <p:cNvPr id="221" name="Google Shape;221;p56"/>
          <p:cNvSpPr txBox="1"/>
          <p:nvPr>
            <p:ph idx="2" type="body"/>
          </p:nvPr>
        </p:nvSpPr>
        <p:spPr>
          <a:xfrm>
            <a:off x="379875" y="1452450"/>
            <a:ext cx="8342100" cy="30405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Clr>
                <a:srgbClr val="FFFFFF"/>
              </a:buClr>
              <a:buSzPts val="1400"/>
              <a:buChar char="●"/>
              <a:defRPr sz="1400">
                <a:solidFill>
                  <a:srgbClr val="FFFFFF"/>
                </a:solidFill>
              </a:defRPr>
            </a:lvl1pPr>
            <a:lvl2pPr indent="-304800" lvl="1" marL="914400" rtl="0">
              <a:spcBef>
                <a:spcPts val="0"/>
              </a:spcBef>
              <a:spcAft>
                <a:spcPts val="0"/>
              </a:spcAft>
              <a:buClr>
                <a:srgbClr val="FFFFFF"/>
              </a:buClr>
              <a:buSzPts val="1200"/>
              <a:buChar char="○"/>
              <a:defRPr sz="1200">
                <a:solidFill>
                  <a:srgbClr val="FFFFFF"/>
                </a:solidFill>
              </a:defRPr>
            </a:lvl2pPr>
            <a:lvl3pPr indent="-304800" lvl="2" marL="1371600" rtl="0">
              <a:spcBef>
                <a:spcPts val="0"/>
              </a:spcBef>
              <a:spcAft>
                <a:spcPts val="0"/>
              </a:spcAft>
              <a:buClr>
                <a:srgbClr val="FFFFFF"/>
              </a:buClr>
              <a:buSzPts val="1200"/>
              <a:buChar char="■"/>
              <a:defRPr sz="1200">
                <a:solidFill>
                  <a:srgbClr val="FFFFFF"/>
                </a:solidFill>
              </a:defRPr>
            </a:lvl3pPr>
            <a:lvl4pPr indent="-304800" lvl="3" marL="1828800" rtl="0">
              <a:spcBef>
                <a:spcPts val="0"/>
              </a:spcBef>
              <a:spcAft>
                <a:spcPts val="0"/>
              </a:spcAft>
              <a:buClr>
                <a:srgbClr val="FFFFFF"/>
              </a:buClr>
              <a:buSzPts val="1200"/>
              <a:buChar char="●"/>
              <a:defRPr sz="1200">
                <a:solidFill>
                  <a:srgbClr val="FFFFFF"/>
                </a:solidFill>
              </a:defRPr>
            </a:lvl4pPr>
            <a:lvl5pPr indent="-304800" lvl="4" marL="2286000" rtl="0">
              <a:spcBef>
                <a:spcPts val="0"/>
              </a:spcBef>
              <a:spcAft>
                <a:spcPts val="0"/>
              </a:spcAft>
              <a:buClr>
                <a:srgbClr val="FFFFFF"/>
              </a:buClr>
              <a:buSzPts val="1200"/>
              <a:buChar char="○"/>
              <a:defRPr sz="1200">
                <a:solidFill>
                  <a:srgbClr val="FFFFFF"/>
                </a:solidFill>
              </a:defRPr>
            </a:lvl5pPr>
            <a:lvl6pPr indent="-304800" lvl="5" marL="2743200" rtl="0">
              <a:spcBef>
                <a:spcPts val="0"/>
              </a:spcBef>
              <a:spcAft>
                <a:spcPts val="0"/>
              </a:spcAft>
              <a:buClr>
                <a:srgbClr val="FFFFFF"/>
              </a:buClr>
              <a:buSzPts val="1200"/>
              <a:buChar char="■"/>
              <a:defRPr sz="1200">
                <a:solidFill>
                  <a:srgbClr val="FFFFFF"/>
                </a:solidFill>
              </a:defRPr>
            </a:lvl6pPr>
            <a:lvl7pPr indent="-304800" lvl="6" marL="3200400" rtl="0">
              <a:spcBef>
                <a:spcPts val="0"/>
              </a:spcBef>
              <a:spcAft>
                <a:spcPts val="0"/>
              </a:spcAft>
              <a:buClr>
                <a:srgbClr val="FFFFFF"/>
              </a:buClr>
              <a:buSzPts val="1200"/>
              <a:buChar char="●"/>
              <a:defRPr sz="1200">
                <a:solidFill>
                  <a:srgbClr val="FFFFFF"/>
                </a:solidFill>
              </a:defRPr>
            </a:lvl7pPr>
            <a:lvl8pPr indent="-304800" lvl="7" marL="3657600" rtl="0">
              <a:spcBef>
                <a:spcPts val="0"/>
              </a:spcBef>
              <a:spcAft>
                <a:spcPts val="0"/>
              </a:spcAft>
              <a:buClr>
                <a:srgbClr val="FFFFFF"/>
              </a:buClr>
              <a:buSzPts val="1200"/>
              <a:buChar char="○"/>
              <a:defRPr sz="1200">
                <a:solidFill>
                  <a:srgbClr val="FFFFFF"/>
                </a:solidFill>
              </a:defRPr>
            </a:lvl8pPr>
            <a:lvl9pPr indent="-304800" lvl="8" marL="4114800" rtl="0">
              <a:spcBef>
                <a:spcPts val="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1.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2.xml"/><Relationship Id="rId22" Type="http://schemas.openxmlformats.org/officeDocument/2006/relationships/slideLayout" Target="../slideLayouts/slideLayout44.xml"/><Relationship Id="rId21" Type="http://schemas.openxmlformats.org/officeDocument/2006/relationships/slideLayout" Target="../slideLayouts/slideLayout43.xml"/><Relationship Id="rId24" Type="http://schemas.openxmlformats.org/officeDocument/2006/relationships/slideLayout" Target="../slideLayouts/slideLayout46.xml"/><Relationship Id="rId23" Type="http://schemas.openxmlformats.org/officeDocument/2006/relationships/slideLayout" Target="../slideLayouts/slideLayout45.xml"/><Relationship Id="rId1" Type="http://schemas.openxmlformats.org/officeDocument/2006/relationships/image" Target="../media/image5.png"/><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26" Type="http://schemas.openxmlformats.org/officeDocument/2006/relationships/slideLayout" Target="../slideLayouts/slideLayout48.xml"/><Relationship Id="rId25" Type="http://schemas.openxmlformats.org/officeDocument/2006/relationships/slideLayout" Target="../slideLayouts/slideLayout47.xml"/><Relationship Id="rId28" Type="http://schemas.openxmlformats.org/officeDocument/2006/relationships/slideLayout" Target="../slideLayouts/slideLayout50.xml"/><Relationship Id="rId27" Type="http://schemas.openxmlformats.org/officeDocument/2006/relationships/slideLayout" Target="../slideLayouts/slideLayout49.xml"/><Relationship Id="rId5" Type="http://schemas.openxmlformats.org/officeDocument/2006/relationships/slideLayout" Target="../slideLayouts/slideLayout27.xml"/><Relationship Id="rId6" Type="http://schemas.openxmlformats.org/officeDocument/2006/relationships/slideLayout" Target="../slideLayouts/slideLayout28.xml"/><Relationship Id="rId29" Type="http://schemas.openxmlformats.org/officeDocument/2006/relationships/slideLayout" Target="../slideLayouts/slideLayout51.xml"/><Relationship Id="rId7" Type="http://schemas.openxmlformats.org/officeDocument/2006/relationships/slideLayout" Target="../slideLayouts/slideLayout29.xml"/><Relationship Id="rId8" Type="http://schemas.openxmlformats.org/officeDocument/2006/relationships/slideLayout" Target="../slideLayouts/slideLayout30.xml"/><Relationship Id="rId31" Type="http://schemas.openxmlformats.org/officeDocument/2006/relationships/slideLayout" Target="../slideLayouts/slideLayout53.xml"/><Relationship Id="rId30" Type="http://schemas.openxmlformats.org/officeDocument/2006/relationships/slideLayout" Target="../slideLayouts/slideLayout52.xml"/><Relationship Id="rId11" Type="http://schemas.openxmlformats.org/officeDocument/2006/relationships/slideLayout" Target="../slideLayouts/slideLayout33.xml"/><Relationship Id="rId33" Type="http://schemas.openxmlformats.org/officeDocument/2006/relationships/theme" Target="../theme/theme2.xml"/><Relationship Id="rId10" Type="http://schemas.openxmlformats.org/officeDocument/2006/relationships/slideLayout" Target="../slideLayouts/slideLayout32.xml"/><Relationship Id="rId32" Type="http://schemas.openxmlformats.org/officeDocument/2006/relationships/slideLayout" Target="../slideLayouts/slideLayout54.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17" Type="http://schemas.openxmlformats.org/officeDocument/2006/relationships/slideLayout" Target="../slideLayouts/slideLayout39.xml"/><Relationship Id="rId16" Type="http://schemas.openxmlformats.org/officeDocument/2006/relationships/slideLayout" Target="../slideLayouts/slideLayout38.xml"/><Relationship Id="rId19" Type="http://schemas.openxmlformats.org/officeDocument/2006/relationships/slideLayout" Target="../slideLayouts/slideLayout41.xml"/><Relationship Id="rId18"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rgbClr val="12B5EA"/>
        </a:solidFill>
      </p:bgPr>
    </p:bg>
    <p:spTree>
      <p:nvGrpSpPr>
        <p:cNvPr id="94" name="Shape 94"/>
        <p:cNvGrpSpPr/>
        <p:nvPr/>
      </p:nvGrpSpPr>
      <p:grpSpPr>
        <a:xfrm>
          <a:off x="0" y="0"/>
          <a:ext cx="0" cy="0"/>
          <a:chOff x="0" y="0"/>
          <a:chExt cx="0" cy="0"/>
        </a:xfrm>
      </p:grpSpPr>
      <p:pic>
        <p:nvPicPr>
          <p:cNvPr descr="CS_reverse.png" id="95" name="Google Shape;95;p25"/>
          <p:cNvPicPr preferRelativeResize="0"/>
          <p:nvPr/>
        </p:nvPicPr>
        <p:blipFill rotWithShape="1">
          <a:blip r:embed="rId1">
            <a:alphaModFix/>
          </a:blip>
          <a:srcRect b="0" l="0" r="0" t="0"/>
          <a:stretch/>
        </p:blipFill>
        <p:spPr>
          <a:xfrm>
            <a:off x="8287250" y="4782000"/>
            <a:ext cx="755226" cy="2253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5" name="Shape 225"/>
        <p:cNvGrpSpPr/>
        <p:nvPr/>
      </p:nvGrpSpPr>
      <p:grpSpPr>
        <a:xfrm>
          <a:off x="0" y="0"/>
          <a:ext cx="0" cy="0"/>
          <a:chOff x="0" y="0"/>
          <a:chExt cx="0" cy="0"/>
        </a:xfrm>
      </p:grpSpPr>
      <p:graphicFrame>
        <p:nvGraphicFramePr>
          <p:cNvPr id="226" name="Google Shape;226;p57"/>
          <p:cNvGraphicFramePr/>
          <p:nvPr/>
        </p:nvGraphicFramePr>
        <p:xfrm>
          <a:off x="139064" y="354223"/>
          <a:ext cx="3000000" cy="3000000"/>
        </p:xfrm>
        <a:graphic>
          <a:graphicData uri="http://schemas.openxmlformats.org/drawingml/2006/table">
            <a:tbl>
              <a:tblPr>
                <a:noFill/>
                <a:tableStyleId>{4C450886-C8D1-4759-8D8A-93816F30EB30}</a:tableStyleId>
              </a:tblPr>
              <a:tblGrid>
                <a:gridCol w="1259100"/>
                <a:gridCol w="2559175"/>
                <a:gridCol w="2296950"/>
                <a:gridCol w="2718450"/>
              </a:tblGrid>
              <a:tr h="629250">
                <a:tc>
                  <a:txBody>
                    <a:bodyPr/>
                    <a:lstStyle/>
                    <a:p>
                      <a:pPr indent="0" lvl="0" marL="0" rtl="0" algn="ctr">
                        <a:spcBef>
                          <a:spcPts val="0"/>
                        </a:spcBef>
                        <a:spcAft>
                          <a:spcPts val="0"/>
                        </a:spcAft>
                        <a:buNone/>
                      </a:pPr>
                      <a:r>
                        <a:rPr b="1" lang="en">
                          <a:solidFill>
                            <a:srgbClr val="FFFFFF"/>
                          </a:solidFill>
                          <a:latin typeface="Asap Condensed"/>
                          <a:ea typeface="Asap Condensed"/>
                          <a:cs typeface="Asap Condensed"/>
                          <a:sym typeface="Asap Condensed"/>
                        </a:rPr>
                        <a:t>Partner</a:t>
                      </a:r>
                      <a:endParaRPr b="1">
                        <a:solidFill>
                          <a:srgbClr val="FFFFFF"/>
                        </a:solidFill>
                        <a:latin typeface="Asap Condensed"/>
                        <a:ea typeface="Asap Condensed"/>
                        <a:cs typeface="Asap Condensed"/>
                        <a:sym typeface="Asap Condensed"/>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F2F2F2"/>
                      </a:solidFill>
                      <a:prstDash val="solid"/>
                      <a:round/>
                      <a:headEnd len="sm" w="sm" type="none"/>
                      <a:tailEnd len="sm" w="sm" type="none"/>
                    </a:lnB>
                    <a:solidFill>
                      <a:srgbClr val="12B5EA"/>
                    </a:solidFill>
                  </a:tcPr>
                </a:tc>
                <a:tc>
                  <a:txBody>
                    <a:bodyPr/>
                    <a:lstStyle/>
                    <a:p>
                      <a:pPr indent="0" lvl="0" marL="0" rtl="0" algn="ctr">
                        <a:spcBef>
                          <a:spcPts val="0"/>
                        </a:spcBef>
                        <a:spcAft>
                          <a:spcPts val="0"/>
                        </a:spcAft>
                        <a:buNone/>
                      </a:pPr>
                      <a:r>
                        <a:rPr b="1" lang="en">
                          <a:solidFill>
                            <a:srgbClr val="FFFFFF"/>
                          </a:solidFill>
                          <a:latin typeface="Asap Condensed"/>
                          <a:ea typeface="Asap Condensed"/>
                          <a:cs typeface="Asap Condensed"/>
                          <a:sym typeface="Asap Condensed"/>
                        </a:rPr>
                        <a:t>Data Availability/Agreements</a:t>
                      </a:r>
                      <a:endParaRPr b="1">
                        <a:solidFill>
                          <a:srgbClr val="FFFFFF"/>
                        </a:solidFill>
                        <a:latin typeface="Asap Condensed"/>
                        <a:ea typeface="Asap Condensed"/>
                        <a:cs typeface="Asap Condensed"/>
                        <a:sym typeface="Asap Condensed"/>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F2F2F2"/>
                      </a:solidFill>
                      <a:prstDash val="solid"/>
                      <a:round/>
                      <a:headEnd len="sm" w="sm" type="none"/>
                      <a:tailEnd len="sm" w="sm" type="none"/>
                    </a:lnB>
                    <a:solidFill>
                      <a:srgbClr val="12B5EA"/>
                    </a:solidFill>
                  </a:tcPr>
                </a:tc>
                <a:tc>
                  <a:txBody>
                    <a:bodyPr/>
                    <a:lstStyle/>
                    <a:p>
                      <a:pPr indent="0" lvl="0" marL="0" rtl="0" algn="ctr">
                        <a:spcBef>
                          <a:spcPts val="0"/>
                        </a:spcBef>
                        <a:spcAft>
                          <a:spcPts val="0"/>
                        </a:spcAft>
                        <a:buNone/>
                      </a:pPr>
                      <a:r>
                        <a:rPr b="1" lang="en">
                          <a:solidFill>
                            <a:srgbClr val="FFFFFF"/>
                          </a:solidFill>
                          <a:latin typeface="Asap Condensed"/>
                          <a:ea typeface="Asap Condensed"/>
                          <a:cs typeface="Asap Condensed"/>
                          <a:sym typeface="Asap Condensed"/>
                        </a:rPr>
                        <a:t>Scope</a:t>
                      </a:r>
                      <a:endParaRPr b="1">
                        <a:solidFill>
                          <a:srgbClr val="FFFFFF"/>
                        </a:solidFill>
                        <a:latin typeface="Asap Condensed"/>
                        <a:ea typeface="Asap Condensed"/>
                        <a:cs typeface="Asap Condensed"/>
                        <a:sym typeface="Asap Condensed"/>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F2F2F2"/>
                      </a:solidFill>
                      <a:prstDash val="solid"/>
                      <a:round/>
                      <a:headEnd len="sm" w="sm" type="none"/>
                      <a:tailEnd len="sm" w="sm" type="none"/>
                    </a:lnB>
                    <a:solidFill>
                      <a:srgbClr val="12B5EA"/>
                    </a:solidFill>
                  </a:tcPr>
                </a:tc>
                <a:tc>
                  <a:txBody>
                    <a:bodyPr/>
                    <a:lstStyle/>
                    <a:p>
                      <a:pPr indent="0" lvl="0" marL="0" rtl="0" algn="ctr">
                        <a:spcBef>
                          <a:spcPts val="0"/>
                        </a:spcBef>
                        <a:spcAft>
                          <a:spcPts val="0"/>
                        </a:spcAft>
                        <a:buNone/>
                      </a:pPr>
                      <a:r>
                        <a:rPr b="1" lang="en">
                          <a:solidFill>
                            <a:srgbClr val="FFFFFF"/>
                          </a:solidFill>
                          <a:latin typeface="Asap Condensed"/>
                          <a:ea typeface="Asap Condensed"/>
                          <a:cs typeface="Asap Condensed"/>
                          <a:sym typeface="Asap Condensed"/>
                        </a:rPr>
                        <a:t>Next Steps</a:t>
                      </a:r>
                      <a:endParaRPr b="1">
                        <a:solidFill>
                          <a:srgbClr val="FFFFFF"/>
                        </a:solidFill>
                        <a:latin typeface="Asap Condensed"/>
                        <a:ea typeface="Asap Condensed"/>
                        <a:cs typeface="Asap Condensed"/>
                        <a:sym typeface="Asap Condensed"/>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F2F2F2"/>
                      </a:solidFill>
                      <a:prstDash val="solid"/>
                      <a:round/>
                      <a:headEnd len="sm" w="sm" type="none"/>
                      <a:tailEnd len="sm" w="sm" type="none"/>
                    </a:lnB>
                    <a:solidFill>
                      <a:srgbClr val="12B5EA"/>
                    </a:solidFill>
                  </a:tcPr>
                </a:tc>
              </a:tr>
              <a:tr h="530375">
                <a:tc>
                  <a:txBody>
                    <a:bodyPr/>
                    <a:lstStyle/>
                    <a:p>
                      <a:pPr indent="0" lvl="0" marL="0" rtl="0" algn="ctr">
                        <a:spcBef>
                          <a:spcPts val="0"/>
                        </a:spcBef>
                        <a:spcAft>
                          <a:spcPts val="0"/>
                        </a:spcAft>
                        <a:buNone/>
                      </a:pPr>
                      <a:r>
                        <a:rPr b="1" lang="en" sz="1000">
                          <a:solidFill>
                            <a:srgbClr val="757575"/>
                          </a:solidFill>
                          <a:latin typeface="Raleway"/>
                          <a:ea typeface="Raleway"/>
                          <a:cs typeface="Raleway"/>
                          <a:sym typeface="Raleway"/>
                        </a:rPr>
                        <a:t>CoC Lead Agency</a:t>
                      </a:r>
                      <a:endParaRPr b="1" sz="1000">
                        <a:solidFill>
                          <a:srgbClr val="757575"/>
                        </a:solidFill>
                        <a:latin typeface="Raleway"/>
                        <a:ea typeface="Raleway"/>
                        <a:cs typeface="Raleway"/>
                        <a:sym typeface="Raleway"/>
                      </a:endParaRPr>
                    </a:p>
                  </a:txBody>
                  <a:tcPr marT="91425" marB="91425" marR="91425" marL="91425" anchor="ctr">
                    <a:lnL cap="flat" cmpd="sng" w="19050">
                      <a:solidFill>
                        <a:srgbClr val="F2F2F2"/>
                      </a:solidFill>
                      <a:prstDash val="solid"/>
                      <a:round/>
                      <a:headEnd len="sm" w="sm" type="none"/>
                      <a:tailEnd len="sm" w="sm" type="none"/>
                    </a:lnL>
                    <a:lnR cap="flat" cmpd="sng" w="19050">
                      <a:solidFill>
                        <a:srgbClr val="F2F2F2"/>
                      </a:solidFill>
                      <a:prstDash val="solid"/>
                      <a:round/>
                      <a:headEnd len="sm" w="sm" type="none"/>
                      <a:tailEnd len="sm" w="sm" type="none"/>
                    </a:lnR>
                    <a:lnT cap="flat" cmpd="sng" w="19050">
                      <a:solidFill>
                        <a:srgbClr val="F2F2F2"/>
                      </a:solidFill>
                      <a:prstDash val="solid"/>
                      <a:round/>
                      <a:headEnd len="sm" w="sm" type="none"/>
                      <a:tailEnd len="sm" w="sm" type="none"/>
                    </a:lnT>
                    <a:lnB cap="flat" cmpd="sng" w="19050">
                      <a:solidFill>
                        <a:srgbClr val="F2F2F2"/>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en" sz="1000">
                          <a:solidFill>
                            <a:srgbClr val="757575"/>
                          </a:solidFill>
                          <a:latin typeface="Raleway"/>
                          <a:ea typeface="Raleway"/>
                          <a:cs typeface="Raleway"/>
                          <a:sym typeface="Raleway"/>
                        </a:rPr>
                        <a:t>Public Dashboards</a:t>
                      </a:r>
                      <a:endParaRPr b="1" sz="1000">
                        <a:solidFill>
                          <a:srgbClr val="757575"/>
                        </a:solidFill>
                        <a:latin typeface="Raleway"/>
                        <a:ea typeface="Raleway"/>
                        <a:cs typeface="Raleway"/>
                        <a:sym typeface="Raleway"/>
                      </a:endParaRPr>
                    </a:p>
                  </a:txBody>
                  <a:tcPr marT="91425" marB="91425" marR="91425" marL="91425" anchor="ctr">
                    <a:lnL cap="flat" cmpd="sng" w="19050">
                      <a:solidFill>
                        <a:srgbClr val="F2F2F2"/>
                      </a:solidFill>
                      <a:prstDash val="solid"/>
                      <a:round/>
                      <a:headEnd len="sm" w="sm" type="none"/>
                      <a:tailEnd len="sm" w="sm" type="none"/>
                    </a:lnL>
                    <a:lnR cap="flat" cmpd="sng" w="19050">
                      <a:solidFill>
                        <a:srgbClr val="F2F2F2"/>
                      </a:solidFill>
                      <a:prstDash val="solid"/>
                      <a:round/>
                      <a:headEnd len="sm" w="sm" type="none"/>
                      <a:tailEnd len="sm" w="sm" type="none"/>
                    </a:lnR>
                    <a:lnT cap="flat" cmpd="sng" w="19050">
                      <a:solidFill>
                        <a:srgbClr val="F2F2F2"/>
                      </a:solidFill>
                      <a:prstDash val="solid"/>
                      <a:round/>
                      <a:headEnd len="sm" w="sm" type="none"/>
                      <a:tailEnd len="sm" w="sm" type="none"/>
                    </a:lnT>
                    <a:lnB cap="flat" cmpd="sng" w="19050">
                      <a:solidFill>
                        <a:srgbClr val="F2F2F2"/>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en" sz="1000">
                          <a:solidFill>
                            <a:srgbClr val="757575"/>
                          </a:solidFill>
                          <a:latin typeface="Raleway"/>
                          <a:ea typeface="Raleway"/>
                          <a:cs typeface="Raleway"/>
                          <a:sym typeface="Raleway"/>
                        </a:rPr>
                        <a:t>Aggregate information on older adults experiencing homelessness</a:t>
                      </a:r>
                      <a:endParaRPr b="1" sz="1000">
                        <a:solidFill>
                          <a:srgbClr val="757575"/>
                        </a:solidFill>
                        <a:latin typeface="Raleway"/>
                        <a:ea typeface="Raleway"/>
                        <a:cs typeface="Raleway"/>
                        <a:sym typeface="Raleway"/>
                      </a:endParaRPr>
                    </a:p>
                  </a:txBody>
                  <a:tcPr marT="91425" marB="91425" marR="91425" marL="91425" anchor="ctr">
                    <a:lnL cap="flat" cmpd="sng" w="19050">
                      <a:solidFill>
                        <a:srgbClr val="F2F2F2"/>
                      </a:solidFill>
                      <a:prstDash val="solid"/>
                      <a:round/>
                      <a:headEnd len="sm" w="sm" type="none"/>
                      <a:tailEnd len="sm" w="sm" type="none"/>
                    </a:lnL>
                    <a:lnR cap="flat" cmpd="sng" w="19050">
                      <a:solidFill>
                        <a:srgbClr val="F2F2F2"/>
                      </a:solidFill>
                      <a:prstDash val="solid"/>
                      <a:round/>
                      <a:headEnd len="sm" w="sm" type="none"/>
                      <a:tailEnd len="sm" w="sm" type="none"/>
                    </a:lnR>
                    <a:lnT cap="flat" cmpd="sng" w="19050">
                      <a:solidFill>
                        <a:srgbClr val="F2F2F2"/>
                      </a:solidFill>
                      <a:prstDash val="solid"/>
                      <a:round/>
                      <a:headEnd len="sm" w="sm" type="none"/>
                      <a:tailEnd len="sm" w="sm" type="none"/>
                    </a:lnT>
                    <a:lnB cap="flat" cmpd="sng" w="19050">
                      <a:solidFill>
                        <a:srgbClr val="F2F2F2"/>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b="1" lang="en" sz="1000">
                          <a:solidFill>
                            <a:srgbClr val="757575"/>
                          </a:solidFill>
                          <a:latin typeface="Raleway"/>
                          <a:ea typeface="Raleway"/>
                          <a:cs typeface="Raleway"/>
                          <a:sym typeface="Raleway"/>
                        </a:rPr>
                        <a:t>Review public dashboards</a:t>
                      </a:r>
                      <a:endParaRPr b="1" sz="1000">
                        <a:solidFill>
                          <a:srgbClr val="757575"/>
                        </a:solidFill>
                        <a:latin typeface="Raleway"/>
                        <a:ea typeface="Raleway"/>
                        <a:cs typeface="Raleway"/>
                        <a:sym typeface="Raleway"/>
                      </a:endParaRPr>
                    </a:p>
                  </a:txBody>
                  <a:tcPr marT="91425" marB="91425" marR="91425" marL="91425">
                    <a:lnL cap="flat" cmpd="sng" w="19050">
                      <a:solidFill>
                        <a:srgbClr val="F2F2F2"/>
                      </a:solidFill>
                      <a:prstDash val="solid"/>
                      <a:round/>
                      <a:headEnd len="sm" w="sm" type="none"/>
                      <a:tailEnd len="sm" w="sm" type="none"/>
                    </a:lnL>
                    <a:lnR cap="flat" cmpd="sng" w="19050">
                      <a:solidFill>
                        <a:srgbClr val="F2F2F2"/>
                      </a:solidFill>
                      <a:prstDash val="solid"/>
                      <a:round/>
                      <a:headEnd len="sm" w="sm" type="none"/>
                      <a:tailEnd len="sm" w="sm" type="none"/>
                    </a:lnR>
                    <a:lnT cap="flat" cmpd="sng" w="19050">
                      <a:solidFill>
                        <a:srgbClr val="F2F2F2"/>
                      </a:solidFill>
                      <a:prstDash val="solid"/>
                      <a:round/>
                      <a:headEnd len="sm" w="sm" type="none"/>
                      <a:tailEnd len="sm" w="sm" type="none"/>
                    </a:lnT>
                    <a:lnB cap="flat" cmpd="sng" w="19050">
                      <a:solidFill>
                        <a:srgbClr val="F2F2F2"/>
                      </a:solidFill>
                      <a:prstDash val="solid"/>
                      <a:round/>
                      <a:headEnd len="sm" w="sm" type="none"/>
                      <a:tailEnd len="sm" w="sm" type="none"/>
                    </a:lnB>
                    <a:solidFill>
                      <a:srgbClr val="F3F3F3"/>
                    </a:solidFill>
                  </a:tcPr>
                </a:tc>
              </a:tr>
              <a:tr h="713325">
                <a:tc>
                  <a:txBody>
                    <a:bodyPr/>
                    <a:lstStyle/>
                    <a:p>
                      <a:pPr indent="0" lvl="0" marL="0" rtl="0" algn="ctr">
                        <a:spcBef>
                          <a:spcPts val="0"/>
                        </a:spcBef>
                        <a:spcAft>
                          <a:spcPts val="0"/>
                        </a:spcAft>
                        <a:buNone/>
                      </a:pPr>
                      <a:r>
                        <a:rPr b="1" lang="en" sz="1000">
                          <a:solidFill>
                            <a:srgbClr val="757575"/>
                          </a:solidFill>
                          <a:latin typeface="Raleway"/>
                          <a:ea typeface="Raleway"/>
                          <a:cs typeface="Raleway"/>
                          <a:sym typeface="Raleway"/>
                        </a:rPr>
                        <a:t>Health System 1</a:t>
                      </a:r>
                      <a:endParaRPr b="1" sz="1000">
                        <a:solidFill>
                          <a:srgbClr val="757575"/>
                        </a:solidFill>
                        <a:latin typeface="Raleway"/>
                        <a:ea typeface="Raleway"/>
                        <a:cs typeface="Raleway"/>
                        <a:sym typeface="Raleway"/>
                      </a:endParaRPr>
                    </a:p>
                  </a:txBody>
                  <a:tcPr marT="91425" marB="91425" marR="91425" marL="91425" anchor="ctr">
                    <a:lnL cap="flat" cmpd="sng" w="19050">
                      <a:solidFill>
                        <a:srgbClr val="F2F2F2"/>
                      </a:solidFill>
                      <a:prstDash val="solid"/>
                      <a:round/>
                      <a:headEnd len="sm" w="sm" type="none"/>
                      <a:tailEnd len="sm" w="sm" type="none"/>
                    </a:lnL>
                    <a:lnR cap="flat" cmpd="sng" w="19050">
                      <a:solidFill>
                        <a:srgbClr val="F2F2F2"/>
                      </a:solidFill>
                      <a:prstDash val="solid"/>
                      <a:round/>
                      <a:headEnd len="sm" w="sm" type="none"/>
                      <a:tailEnd len="sm" w="sm" type="none"/>
                    </a:lnR>
                    <a:lnT cap="flat" cmpd="sng" w="19050">
                      <a:solidFill>
                        <a:srgbClr val="F2F2F2"/>
                      </a:solidFill>
                      <a:prstDash val="solid"/>
                      <a:round/>
                      <a:headEnd len="sm" w="sm" type="none"/>
                      <a:tailEnd len="sm" w="sm" type="none"/>
                    </a:lnT>
                    <a:lnB cap="flat" cmpd="sng" w="19050">
                      <a:solidFill>
                        <a:srgbClr val="F2F2F2"/>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sz="1000">
                          <a:solidFill>
                            <a:srgbClr val="757575"/>
                          </a:solidFill>
                          <a:latin typeface="Raleway"/>
                          <a:ea typeface="Raleway"/>
                          <a:cs typeface="Raleway"/>
                          <a:sym typeface="Raleway"/>
                        </a:rPr>
                        <a:t>Business Use Agreement</a:t>
                      </a:r>
                      <a:endParaRPr b="1" sz="1000">
                        <a:solidFill>
                          <a:srgbClr val="757575"/>
                        </a:solidFill>
                        <a:latin typeface="Raleway"/>
                        <a:ea typeface="Raleway"/>
                        <a:cs typeface="Raleway"/>
                        <a:sym typeface="Raleway"/>
                      </a:endParaRPr>
                    </a:p>
                  </a:txBody>
                  <a:tcPr marT="91425" marB="91425" marR="91425" marL="91425" anchor="ctr">
                    <a:lnL cap="flat" cmpd="sng" w="19050">
                      <a:solidFill>
                        <a:srgbClr val="F2F2F2"/>
                      </a:solidFill>
                      <a:prstDash val="solid"/>
                      <a:round/>
                      <a:headEnd len="sm" w="sm" type="none"/>
                      <a:tailEnd len="sm" w="sm" type="none"/>
                    </a:lnL>
                    <a:lnR cap="flat" cmpd="sng" w="19050">
                      <a:solidFill>
                        <a:srgbClr val="F2F2F2"/>
                      </a:solidFill>
                      <a:prstDash val="solid"/>
                      <a:round/>
                      <a:headEnd len="sm" w="sm" type="none"/>
                      <a:tailEnd len="sm" w="sm" type="none"/>
                    </a:lnR>
                    <a:lnT cap="flat" cmpd="sng" w="19050">
                      <a:solidFill>
                        <a:srgbClr val="F2F2F2"/>
                      </a:solidFill>
                      <a:prstDash val="solid"/>
                      <a:round/>
                      <a:headEnd len="sm" w="sm" type="none"/>
                      <a:tailEnd len="sm" w="sm" type="none"/>
                    </a:lnT>
                    <a:lnB cap="flat" cmpd="sng" w="19050">
                      <a:solidFill>
                        <a:srgbClr val="F2F2F2"/>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sz="1000">
                          <a:solidFill>
                            <a:srgbClr val="757575"/>
                          </a:solidFill>
                          <a:latin typeface="Raleway"/>
                          <a:ea typeface="Raleway"/>
                          <a:cs typeface="Raleway"/>
                          <a:sym typeface="Raleway"/>
                        </a:rPr>
                        <a:t>Aggregate information on older adults experiencing homelessness’ healthcare needs</a:t>
                      </a:r>
                      <a:endParaRPr b="1" sz="1000">
                        <a:solidFill>
                          <a:srgbClr val="757575"/>
                        </a:solidFill>
                        <a:latin typeface="Raleway"/>
                        <a:ea typeface="Raleway"/>
                        <a:cs typeface="Raleway"/>
                        <a:sym typeface="Raleway"/>
                      </a:endParaRPr>
                    </a:p>
                  </a:txBody>
                  <a:tcPr marT="91425" marB="91425" marR="91425" marL="91425" anchor="ctr">
                    <a:lnL cap="flat" cmpd="sng" w="19050">
                      <a:solidFill>
                        <a:srgbClr val="F2F2F2"/>
                      </a:solidFill>
                      <a:prstDash val="solid"/>
                      <a:round/>
                      <a:headEnd len="sm" w="sm" type="none"/>
                      <a:tailEnd len="sm" w="sm" type="none"/>
                    </a:lnL>
                    <a:lnR cap="flat" cmpd="sng" w="19050">
                      <a:solidFill>
                        <a:srgbClr val="F2F2F2"/>
                      </a:solidFill>
                      <a:prstDash val="solid"/>
                      <a:round/>
                      <a:headEnd len="sm" w="sm" type="none"/>
                      <a:tailEnd len="sm" w="sm" type="none"/>
                    </a:lnR>
                    <a:lnT cap="flat" cmpd="sng" w="19050">
                      <a:solidFill>
                        <a:srgbClr val="F2F2F2"/>
                      </a:solidFill>
                      <a:prstDash val="solid"/>
                      <a:round/>
                      <a:headEnd len="sm" w="sm" type="none"/>
                      <a:tailEnd len="sm" w="sm" type="none"/>
                    </a:lnT>
                    <a:lnB cap="flat" cmpd="sng" w="19050">
                      <a:solidFill>
                        <a:srgbClr val="F2F2F2"/>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 sz="1000">
                          <a:solidFill>
                            <a:srgbClr val="757575"/>
                          </a:solidFill>
                          <a:latin typeface="Raleway"/>
                          <a:ea typeface="Raleway"/>
                          <a:cs typeface="Raleway"/>
                          <a:sym typeface="Raleway"/>
                        </a:rPr>
                        <a:t>Discuss/request sharing data on partner engagement call</a:t>
                      </a:r>
                      <a:endParaRPr b="1" sz="1000">
                        <a:solidFill>
                          <a:srgbClr val="757575"/>
                        </a:solidFill>
                        <a:latin typeface="Raleway"/>
                        <a:ea typeface="Raleway"/>
                        <a:cs typeface="Raleway"/>
                        <a:sym typeface="Raleway"/>
                      </a:endParaRPr>
                    </a:p>
                  </a:txBody>
                  <a:tcPr marT="91425" marB="91425" marR="91425" marL="91425">
                    <a:lnL cap="flat" cmpd="sng" w="19050">
                      <a:solidFill>
                        <a:srgbClr val="F2F2F2"/>
                      </a:solidFill>
                      <a:prstDash val="solid"/>
                      <a:round/>
                      <a:headEnd len="sm" w="sm" type="none"/>
                      <a:tailEnd len="sm" w="sm" type="none"/>
                    </a:lnL>
                    <a:lnR cap="flat" cmpd="sng" w="19050">
                      <a:solidFill>
                        <a:srgbClr val="F2F2F2"/>
                      </a:solidFill>
                      <a:prstDash val="solid"/>
                      <a:round/>
                      <a:headEnd len="sm" w="sm" type="none"/>
                      <a:tailEnd len="sm" w="sm" type="none"/>
                    </a:lnR>
                    <a:lnT cap="flat" cmpd="sng" w="19050">
                      <a:solidFill>
                        <a:srgbClr val="F2F2F2"/>
                      </a:solidFill>
                      <a:prstDash val="solid"/>
                      <a:round/>
                      <a:headEnd len="sm" w="sm" type="none"/>
                      <a:tailEnd len="sm" w="sm" type="none"/>
                    </a:lnT>
                    <a:lnB cap="flat" cmpd="sng" w="19050">
                      <a:solidFill>
                        <a:srgbClr val="F2F2F2"/>
                      </a:solidFill>
                      <a:prstDash val="solid"/>
                      <a:round/>
                      <a:headEnd len="sm" w="sm" type="none"/>
                      <a:tailEnd len="sm" w="sm" type="none"/>
                    </a:lnB>
                    <a:solidFill>
                      <a:srgbClr val="FFFFFF"/>
                    </a:solidFill>
                  </a:tcPr>
                </a:tc>
              </a:tr>
              <a:tr h="678700">
                <a:tc>
                  <a:txBody>
                    <a:bodyPr/>
                    <a:lstStyle/>
                    <a:p>
                      <a:pPr indent="0" lvl="0" marL="0" rtl="0" algn="ctr">
                        <a:spcBef>
                          <a:spcPts val="0"/>
                        </a:spcBef>
                        <a:spcAft>
                          <a:spcPts val="0"/>
                        </a:spcAft>
                        <a:buNone/>
                      </a:pPr>
                      <a:r>
                        <a:rPr b="1" lang="en" sz="1000">
                          <a:solidFill>
                            <a:srgbClr val="757575"/>
                          </a:solidFill>
                          <a:latin typeface="Raleway"/>
                          <a:ea typeface="Raleway"/>
                          <a:cs typeface="Raleway"/>
                          <a:sym typeface="Raleway"/>
                        </a:rPr>
                        <a:t>Managed Care Organization</a:t>
                      </a:r>
                      <a:endParaRPr b="1" sz="1000">
                        <a:solidFill>
                          <a:srgbClr val="757575"/>
                        </a:solidFill>
                        <a:latin typeface="Raleway"/>
                        <a:ea typeface="Raleway"/>
                        <a:cs typeface="Raleway"/>
                        <a:sym typeface="Raleway"/>
                      </a:endParaRPr>
                    </a:p>
                  </a:txBody>
                  <a:tcPr marT="91425" marB="91425" marR="91425" marL="91425" anchor="ctr">
                    <a:lnL cap="flat" cmpd="sng" w="19050">
                      <a:solidFill>
                        <a:srgbClr val="F2F2F2"/>
                      </a:solidFill>
                      <a:prstDash val="solid"/>
                      <a:round/>
                      <a:headEnd len="sm" w="sm" type="none"/>
                      <a:tailEnd len="sm" w="sm" type="none"/>
                    </a:lnL>
                    <a:lnR cap="flat" cmpd="sng" w="19050">
                      <a:solidFill>
                        <a:srgbClr val="F2F2F2"/>
                      </a:solidFill>
                      <a:prstDash val="solid"/>
                      <a:round/>
                      <a:headEnd len="sm" w="sm" type="none"/>
                      <a:tailEnd len="sm" w="sm" type="none"/>
                    </a:lnR>
                    <a:lnT cap="flat" cmpd="sng" w="19050">
                      <a:solidFill>
                        <a:srgbClr val="F2F2F2"/>
                      </a:solidFill>
                      <a:prstDash val="solid"/>
                      <a:round/>
                      <a:headEnd len="sm" w="sm" type="none"/>
                      <a:tailEnd len="sm" w="sm" type="none"/>
                    </a:lnT>
                    <a:lnB cap="flat" cmpd="sng" w="19050">
                      <a:solidFill>
                        <a:srgbClr val="F2F2F2"/>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en" sz="1000">
                          <a:solidFill>
                            <a:srgbClr val="757575"/>
                          </a:solidFill>
                          <a:latin typeface="Raleway"/>
                          <a:ea typeface="Raleway"/>
                          <a:cs typeface="Raleway"/>
                          <a:sym typeface="Raleway"/>
                        </a:rPr>
                        <a:t>Data Sharing Agreement</a:t>
                      </a:r>
                      <a:endParaRPr b="1" sz="1000">
                        <a:solidFill>
                          <a:srgbClr val="757575"/>
                        </a:solidFill>
                        <a:latin typeface="Raleway"/>
                        <a:ea typeface="Raleway"/>
                        <a:cs typeface="Raleway"/>
                        <a:sym typeface="Raleway"/>
                      </a:endParaRPr>
                    </a:p>
                  </a:txBody>
                  <a:tcPr marT="91425" marB="91425" marR="91425" marL="91425" anchor="ctr">
                    <a:lnL cap="flat" cmpd="sng" w="19050">
                      <a:solidFill>
                        <a:srgbClr val="F2F2F2"/>
                      </a:solidFill>
                      <a:prstDash val="solid"/>
                      <a:round/>
                      <a:headEnd len="sm" w="sm" type="none"/>
                      <a:tailEnd len="sm" w="sm" type="none"/>
                    </a:lnL>
                    <a:lnR cap="flat" cmpd="sng" w="19050">
                      <a:solidFill>
                        <a:srgbClr val="F2F2F2"/>
                      </a:solidFill>
                      <a:prstDash val="solid"/>
                      <a:round/>
                      <a:headEnd len="sm" w="sm" type="none"/>
                      <a:tailEnd len="sm" w="sm" type="none"/>
                    </a:lnR>
                    <a:lnT cap="flat" cmpd="sng" w="19050">
                      <a:solidFill>
                        <a:srgbClr val="F2F2F2"/>
                      </a:solidFill>
                      <a:prstDash val="solid"/>
                      <a:round/>
                      <a:headEnd len="sm" w="sm" type="none"/>
                      <a:tailEnd len="sm" w="sm" type="none"/>
                    </a:lnT>
                    <a:lnB cap="flat" cmpd="sng" w="19050">
                      <a:solidFill>
                        <a:srgbClr val="F2F2F2"/>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en" sz="1000">
                          <a:solidFill>
                            <a:srgbClr val="757575"/>
                          </a:solidFill>
                          <a:latin typeface="Raleway"/>
                          <a:ea typeface="Raleway"/>
                          <a:cs typeface="Raleway"/>
                          <a:sym typeface="Raleway"/>
                        </a:rPr>
                        <a:t>De-identified, individual utilization data for physical and behavioral health services</a:t>
                      </a:r>
                      <a:endParaRPr b="1" sz="1000">
                        <a:solidFill>
                          <a:srgbClr val="757575"/>
                        </a:solidFill>
                        <a:latin typeface="Raleway"/>
                        <a:ea typeface="Raleway"/>
                        <a:cs typeface="Raleway"/>
                        <a:sym typeface="Raleway"/>
                      </a:endParaRPr>
                    </a:p>
                  </a:txBody>
                  <a:tcPr marT="91425" marB="91425" marR="91425" marL="91425" anchor="ctr">
                    <a:lnL cap="flat" cmpd="sng" w="19050">
                      <a:solidFill>
                        <a:srgbClr val="F2F2F2"/>
                      </a:solidFill>
                      <a:prstDash val="solid"/>
                      <a:round/>
                      <a:headEnd len="sm" w="sm" type="none"/>
                      <a:tailEnd len="sm" w="sm" type="none"/>
                    </a:lnL>
                    <a:lnR cap="flat" cmpd="sng" w="19050">
                      <a:solidFill>
                        <a:srgbClr val="F2F2F2"/>
                      </a:solidFill>
                      <a:prstDash val="solid"/>
                      <a:round/>
                      <a:headEnd len="sm" w="sm" type="none"/>
                      <a:tailEnd len="sm" w="sm" type="none"/>
                    </a:lnR>
                    <a:lnT cap="flat" cmpd="sng" w="19050">
                      <a:solidFill>
                        <a:srgbClr val="F2F2F2"/>
                      </a:solidFill>
                      <a:prstDash val="solid"/>
                      <a:round/>
                      <a:headEnd len="sm" w="sm" type="none"/>
                      <a:tailEnd len="sm" w="sm" type="none"/>
                    </a:lnT>
                    <a:lnB cap="flat" cmpd="sng" w="19050">
                      <a:solidFill>
                        <a:srgbClr val="F2F2F2"/>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b="1" lang="en" sz="1000">
                          <a:solidFill>
                            <a:srgbClr val="757575"/>
                          </a:solidFill>
                          <a:latin typeface="Raleway"/>
                          <a:ea typeface="Raleway"/>
                          <a:cs typeface="Raleway"/>
                          <a:sym typeface="Raleway"/>
                        </a:rPr>
                        <a:t>Discuss/request sharing data on</a:t>
                      </a:r>
                      <a:r>
                        <a:rPr b="1" lang="en" sz="1000">
                          <a:solidFill>
                            <a:srgbClr val="757575"/>
                          </a:solidFill>
                          <a:latin typeface="Raleway"/>
                          <a:ea typeface="Raleway"/>
                          <a:cs typeface="Raleway"/>
                          <a:sym typeface="Raleway"/>
                        </a:rPr>
                        <a:t> </a:t>
                      </a:r>
                      <a:r>
                        <a:rPr b="1" lang="en" sz="1000">
                          <a:solidFill>
                            <a:srgbClr val="757575"/>
                          </a:solidFill>
                          <a:latin typeface="Raleway"/>
                          <a:ea typeface="Raleway"/>
                          <a:cs typeface="Raleway"/>
                          <a:sym typeface="Raleway"/>
                        </a:rPr>
                        <a:t>partner engagement call</a:t>
                      </a:r>
                      <a:endParaRPr b="1" sz="1000">
                        <a:solidFill>
                          <a:srgbClr val="757575"/>
                        </a:solidFill>
                        <a:latin typeface="Raleway"/>
                        <a:ea typeface="Raleway"/>
                        <a:cs typeface="Raleway"/>
                        <a:sym typeface="Raleway"/>
                      </a:endParaRPr>
                    </a:p>
                    <a:p>
                      <a:pPr indent="0" lvl="0" marL="0" rtl="0" algn="l">
                        <a:spcBef>
                          <a:spcPts val="0"/>
                        </a:spcBef>
                        <a:spcAft>
                          <a:spcPts val="0"/>
                        </a:spcAft>
                        <a:buNone/>
                      </a:pPr>
                      <a:r>
                        <a:t/>
                      </a:r>
                      <a:endParaRPr b="1" sz="1000">
                        <a:solidFill>
                          <a:srgbClr val="757575"/>
                        </a:solidFill>
                        <a:latin typeface="Raleway"/>
                        <a:ea typeface="Raleway"/>
                        <a:cs typeface="Raleway"/>
                        <a:sym typeface="Raleway"/>
                      </a:endParaRPr>
                    </a:p>
                  </a:txBody>
                  <a:tcPr marT="91425" marB="91425" marR="91425" marL="91425">
                    <a:lnL cap="flat" cmpd="sng" w="19050">
                      <a:solidFill>
                        <a:srgbClr val="F2F2F2"/>
                      </a:solidFill>
                      <a:prstDash val="solid"/>
                      <a:round/>
                      <a:headEnd len="sm" w="sm" type="none"/>
                      <a:tailEnd len="sm" w="sm" type="none"/>
                    </a:lnL>
                    <a:lnR cap="flat" cmpd="sng" w="19050">
                      <a:solidFill>
                        <a:srgbClr val="F2F2F2"/>
                      </a:solidFill>
                      <a:prstDash val="solid"/>
                      <a:round/>
                      <a:headEnd len="sm" w="sm" type="none"/>
                      <a:tailEnd len="sm" w="sm" type="none"/>
                    </a:lnR>
                    <a:lnT cap="flat" cmpd="sng" w="19050">
                      <a:solidFill>
                        <a:srgbClr val="F2F2F2"/>
                      </a:solidFill>
                      <a:prstDash val="solid"/>
                      <a:round/>
                      <a:headEnd len="sm" w="sm" type="none"/>
                      <a:tailEnd len="sm" w="sm" type="none"/>
                    </a:lnT>
                    <a:lnB cap="flat" cmpd="sng" w="19050">
                      <a:solidFill>
                        <a:srgbClr val="F2F2F2"/>
                      </a:solidFill>
                      <a:prstDash val="solid"/>
                      <a:round/>
                      <a:headEnd len="sm" w="sm" type="none"/>
                      <a:tailEnd len="sm" w="sm" type="none"/>
                    </a:lnB>
                    <a:solidFill>
                      <a:srgbClr val="F3F3F3"/>
                    </a:solidFill>
                  </a:tcPr>
                </a:tc>
              </a:tr>
              <a:tr h="696025">
                <a:tc>
                  <a:txBody>
                    <a:bodyPr/>
                    <a:lstStyle/>
                    <a:p>
                      <a:pPr indent="0" lvl="0" marL="0" rtl="0" algn="ctr">
                        <a:spcBef>
                          <a:spcPts val="0"/>
                        </a:spcBef>
                        <a:spcAft>
                          <a:spcPts val="0"/>
                        </a:spcAft>
                        <a:buNone/>
                      </a:pPr>
                      <a:r>
                        <a:rPr b="1" lang="en" sz="1000">
                          <a:solidFill>
                            <a:srgbClr val="757575"/>
                          </a:solidFill>
                          <a:latin typeface="Raleway"/>
                          <a:ea typeface="Raleway"/>
                          <a:cs typeface="Raleway"/>
                          <a:sym typeface="Raleway"/>
                        </a:rPr>
                        <a:t>County Department of Aging</a:t>
                      </a:r>
                      <a:endParaRPr b="1" sz="1000">
                        <a:solidFill>
                          <a:srgbClr val="757575"/>
                        </a:solidFill>
                        <a:latin typeface="Raleway"/>
                        <a:ea typeface="Raleway"/>
                        <a:cs typeface="Raleway"/>
                        <a:sym typeface="Raleway"/>
                      </a:endParaRPr>
                    </a:p>
                  </a:txBody>
                  <a:tcPr marT="91425" marB="91425" marR="91425" marL="91425" anchor="ctr">
                    <a:lnL cap="flat" cmpd="sng" w="19050">
                      <a:solidFill>
                        <a:srgbClr val="F2F2F2"/>
                      </a:solidFill>
                      <a:prstDash val="solid"/>
                      <a:round/>
                      <a:headEnd len="sm" w="sm" type="none"/>
                      <a:tailEnd len="sm" w="sm" type="none"/>
                    </a:lnL>
                    <a:lnR cap="flat" cmpd="sng" w="19050">
                      <a:solidFill>
                        <a:srgbClr val="F2F2F2"/>
                      </a:solidFill>
                      <a:prstDash val="solid"/>
                      <a:round/>
                      <a:headEnd len="sm" w="sm" type="none"/>
                      <a:tailEnd len="sm" w="sm" type="none"/>
                    </a:lnR>
                    <a:lnT cap="flat" cmpd="sng" w="19050">
                      <a:solidFill>
                        <a:srgbClr val="F2F2F2"/>
                      </a:solidFill>
                      <a:prstDash val="solid"/>
                      <a:round/>
                      <a:headEnd len="sm" w="sm" type="none"/>
                      <a:tailEnd len="sm" w="sm" type="none"/>
                    </a:lnT>
                    <a:lnB cap="flat" cmpd="sng" w="19050">
                      <a:solidFill>
                        <a:srgbClr val="F2F2F2"/>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sz="1000">
                          <a:solidFill>
                            <a:srgbClr val="757575"/>
                          </a:solidFill>
                          <a:latin typeface="Raleway"/>
                          <a:ea typeface="Raleway"/>
                          <a:cs typeface="Raleway"/>
                          <a:sym typeface="Raleway"/>
                        </a:rPr>
                        <a:t>No current agreements or public data</a:t>
                      </a:r>
                      <a:endParaRPr b="1" sz="1000">
                        <a:solidFill>
                          <a:srgbClr val="757575"/>
                        </a:solidFill>
                        <a:latin typeface="Raleway"/>
                        <a:ea typeface="Raleway"/>
                        <a:cs typeface="Raleway"/>
                        <a:sym typeface="Raleway"/>
                      </a:endParaRPr>
                    </a:p>
                  </a:txBody>
                  <a:tcPr marT="91425" marB="91425" marR="91425" marL="91425" anchor="ctr">
                    <a:lnL cap="flat" cmpd="sng" w="19050">
                      <a:solidFill>
                        <a:srgbClr val="F2F2F2"/>
                      </a:solidFill>
                      <a:prstDash val="solid"/>
                      <a:round/>
                      <a:headEnd len="sm" w="sm" type="none"/>
                      <a:tailEnd len="sm" w="sm" type="none"/>
                    </a:lnL>
                    <a:lnR cap="flat" cmpd="sng" w="19050">
                      <a:solidFill>
                        <a:srgbClr val="F2F2F2"/>
                      </a:solidFill>
                      <a:prstDash val="solid"/>
                      <a:round/>
                      <a:headEnd len="sm" w="sm" type="none"/>
                      <a:tailEnd len="sm" w="sm" type="none"/>
                    </a:lnR>
                    <a:lnT cap="flat" cmpd="sng" w="19050">
                      <a:solidFill>
                        <a:srgbClr val="F2F2F2"/>
                      </a:solidFill>
                      <a:prstDash val="solid"/>
                      <a:round/>
                      <a:headEnd len="sm" w="sm" type="none"/>
                      <a:tailEnd len="sm" w="sm" type="none"/>
                    </a:lnT>
                    <a:lnB cap="flat" cmpd="sng" w="19050">
                      <a:solidFill>
                        <a:srgbClr val="F2F2F2"/>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sz="1000">
                          <a:solidFill>
                            <a:srgbClr val="757575"/>
                          </a:solidFill>
                          <a:latin typeface="Raleway"/>
                          <a:ea typeface="Raleway"/>
                          <a:cs typeface="Raleway"/>
                          <a:sym typeface="Raleway"/>
                        </a:rPr>
                        <a:t>N/A</a:t>
                      </a:r>
                      <a:endParaRPr b="1" sz="1000">
                        <a:solidFill>
                          <a:srgbClr val="757575"/>
                        </a:solidFill>
                        <a:latin typeface="Raleway"/>
                        <a:ea typeface="Raleway"/>
                        <a:cs typeface="Raleway"/>
                        <a:sym typeface="Raleway"/>
                      </a:endParaRPr>
                    </a:p>
                  </a:txBody>
                  <a:tcPr marT="91425" marB="91425" marR="91425" marL="91425" anchor="ctr">
                    <a:lnL cap="flat" cmpd="sng" w="19050">
                      <a:solidFill>
                        <a:srgbClr val="F2F2F2"/>
                      </a:solidFill>
                      <a:prstDash val="solid"/>
                      <a:round/>
                      <a:headEnd len="sm" w="sm" type="none"/>
                      <a:tailEnd len="sm" w="sm" type="none"/>
                    </a:lnL>
                    <a:lnR cap="flat" cmpd="sng" w="19050">
                      <a:solidFill>
                        <a:srgbClr val="F2F2F2"/>
                      </a:solidFill>
                      <a:prstDash val="solid"/>
                      <a:round/>
                      <a:headEnd len="sm" w="sm" type="none"/>
                      <a:tailEnd len="sm" w="sm" type="none"/>
                    </a:lnR>
                    <a:lnT cap="flat" cmpd="sng" w="19050">
                      <a:solidFill>
                        <a:srgbClr val="F2F2F2"/>
                      </a:solidFill>
                      <a:prstDash val="solid"/>
                      <a:round/>
                      <a:headEnd len="sm" w="sm" type="none"/>
                      <a:tailEnd len="sm" w="sm" type="none"/>
                    </a:lnT>
                    <a:lnB cap="flat" cmpd="sng" w="19050">
                      <a:solidFill>
                        <a:srgbClr val="F2F2F2"/>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 sz="1000">
                          <a:solidFill>
                            <a:srgbClr val="757575"/>
                          </a:solidFill>
                          <a:latin typeface="Raleway"/>
                          <a:ea typeface="Raleway"/>
                          <a:cs typeface="Raleway"/>
                          <a:sym typeface="Raleway"/>
                        </a:rPr>
                        <a:t>Discuss possibility of sharing data on partner engagement call</a:t>
                      </a:r>
                      <a:endParaRPr b="1" sz="1000">
                        <a:solidFill>
                          <a:srgbClr val="757575"/>
                        </a:solidFill>
                        <a:latin typeface="Raleway"/>
                        <a:ea typeface="Raleway"/>
                        <a:cs typeface="Raleway"/>
                        <a:sym typeface="Raleway"/>
                      </a:endParaRPr>
                    </a:p>
                  </a:txBody>
                  <a:tcPr marT="91425" marB="91425" marR="91425" marL="91425">
                    <a:lnL cap="flat" cmpd="sng" w="19050">
                      <a:solidFill>
                        <a:srgbClr val="F2F2F2"/>
                      </a:solidFill>
                      <a:prstDash val="solid"/>
                      <a:round/>
                      <a:headEnd len="sm" w="sm" type="none"/>
                      <a:tailEnd len="sm" w="sm" type="none"/>
                    </a:lnL>
                    <a:lnR cap="flat" cmpd="sng" w="19050">
                      <a:solidFill>
                        <a:srgbClr val="F2F2F2"/>
                      </a:solidFill>
                      <a:prstDash val="solid"/>
                      <a:round/>
                      <a:headEnd len="sm" w="sm" type="none"/>
                      <a:tailEnd len="sm" w="sm" type="none"/>
                    </a:lnR>
                    <a:lnT cap="flat" cmpd="sng" w="19050">
                      <a:solidFill>
                        <a:srgbClr val="F2F2F2"/>
                      </a:solidFill>
                      <a:prstDash val="solid"/>
                      <a:round/>
                      <a:headEnd len="sm" w="sm" type="none"/>
                      <a:tailEnd len="sm" w="sm" type="none"/>
                    </a:lnT>
                    <a:lnB cap="flat" cmpd="sng" w="19050">
                      <a:solidFill>
                        <a:srgbClr val="F2F2F2"/>
                      </a:solidFill>
                      <a:prstDash val="solid"/>
                      <a:round/>
                      <a:headEnd len="sm" w="sm" type="none"/>
                      <a:tailEnd len="sm" w="sm" type="none"/>
                    </a:lnB>
                    <a:solidFill>
                      <a:srgbClr val="FFFFFF"/>
                    </a:solidFill>
                  </a:tcPr>
                </a:tc>
              </a:tr>
              <a:tr h="832400">
                <a:tc>
                  <a:txBody>
                    <a:bodyPr/>
                    <a:lstStyle/>
                    <a:p>
                      <a:pPr indent="0" lvl="0" marL="0" rtl="0" algn="ctr">
                        <a:spcBef>
                          <a:spcPts val="0"/>
                        </a:spcBef>
                        <a:spcAft>
                          <a:spcPts val="0"/>
                        </a:spcAft>
                        <a:buNone/>
                      </a:pPr>
                      <a:r>
                        <a:rPr b="1" lang="en" sz="1000">
                          <a:solidFill>
                            <a:srgbClr val="757575"/>
                          </a:solidFill>
                          <a:latin typeface="Raleway"/>
                          <a:ea typeface="Raleway"/>
                          <a:cs typeface="Raleway"/>
                          <a:sym typeface="Raleway"/>
                        </a:rPr>
                        <a:t>Shelter 3</a:t>
                      </a:r>
                      <a:endParaRPr b="1" sz="1000">
                        <a:solidFill>
                          <a:srgbClr val="757575"/>
                        </a:solidFill>
                        <a:latin typeface="Raleway"/>
                        <a:ea typeface="Raleway"/>
                        <a:cs typeface="Raleway"/>
                        <a:sym typeface="Raleway"/>
                      </a:endParaRPr>
                    </a:p>
                  </a:txBody>
                  <a:tcPr marT="91425" marB="91425" marR="91425" marL="91425" anchor="ctr">
                    <a:lnL cap="flat" cmpd="sng" w="19050">
                      <a:solidFill>
                        <a:srgbClr val="F2F2F2"/>
                      </a:solidFill>
                      <a:prstDash val="solid"/>
                      <a:round/>
                      <a:headEnd len="sm" w="sm" type="none"/>
                      <a:tailEnd len="sm" w="sm" type="none"/>
                    </a:lnL>
                    <a:lnR cap="flat" cmpd="sng" w="19050">
                      <a:solidFill>
                        <a:srgbClr val="F2F2F2"/>
                      </a:solidFill>
                      <a:prstDash val="solid"/>
                      <a:round/>
                      <a:headEnd len="sm" w="sm" type="none"/>
                      <a:tailEnd len="sm" w="sm" type="none"/>
                    </a:lnR>
                    <a:lnT cap="flat" cmpd="sng" w="19050">
                      <a:solidFill>
                        <a:srgbClr val="F2F2F2"/>
                      </a:solidFill>
                      <a:prstDash val="solid"/>
                      <a:round/>
                      <a:headEnd len="sm" w="sm" type="none"/>
                      <a:tailEnd len="sm" w="sm" type="none"/>
                    </a:lnT>
                    <a:lnB cap="flat" cmpd="sng" w="19050">
                      <a:solidFill>
                        <a:srgbClr val="F2F2F2"/>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t/>
                      </a:r>
                      <a:endParaRPr b="1" sz="1000">
                        <a:solidFill>
                          <a:srgbClr val="757575"/>
                        </a:solidFill>
                        <a:latin typeface="Raleway"/>
                        <a:ea typeface="Raleway"/>
                        <a:cs typeface="Raleway"/>
                        <a:sym typeface="Raleway"/>
                      </a:endParaRPr>
                    </a:p>
                    <a:p>
                      <a:pPr indent="0" lvl="0" marL="0" rtl="0" algn="ctr">
                        <a:spcBef>
                          <a:spcPts val="0"/>
                        </a:spcBef>
                        <a:spcAft>
                          <a:spcPts val="0"/>
                        </a:spcAft>
                        <a:buNone/>
                      </a:pPr>
                      <a:r>
                        <a:rPr b="1" lang="en" sz="1000">
                          <a:solidFill>
                            <a:srgbClr val="757575"/>
                          </a:solidFill>
                          <a:latin typeface="Raleway"/>
                          <a:ea typeface="Raleway"/>
                          <a:cs typeface="Raleway"/>
                          <a:sym typeface="Raleway"/>
                        </a:rPr>
                        <a:t>Release of Information</a:t>
                      </a:r>
                      <a:endParaRPr b="1" sz="1000">
                        <a:solidFill>
                          <a:srgbClr val="757575"/>
                        </a:solidFill>
                        <a:latin typeface="Raleway"/>
                        <a:ea typeface="Raleway"/>
                        <a:cs typeface="Raleway"/>
                        <a:sym typeface="Raleway"/>
                      </a:endParaRPr>
                    </a:p>
                  </a:txBody>
                  <a:tcPr marT="91425" marB="91425" marR="91425" marL="91425" anchor="ctr">
                    <a:lnL cap="flat" cmpd="sng" w="19050">
                      <a:solidFill>
                        <a:srgbClr val="F2F2F2"/>
                      </a:solidFill>
                      <a:prstDash val="solid"/>
                      <a:round/>
                      <a:headEnd len="sm" w="sm" type="none"/>
                      <a:tailEnd len="sm" w="sm" type="none"/>
                    </a:lnL>
                    <a:lnR cap="flat" cmpd="sng" w="19050">
                      <a:solidFill>
                        <a:srgbClr val="F2F2F2"/>
                      </a:solidFill>
                      <a:prstDash val="solid"/>
                      <a:round/>
                      <a:headEnd len="sm" w="sm" type="none"/>
                      <a:tailEnd len="sm" w="sm" type="none"/>
                    </a:lnR>
                    <a:lnT cap="flat" cmpd="sng" w="19050">
                      <a:solidFill>
                        <a:srgbClr val="F2F2F2"/>
                      </a:solidFill>
                      <a:prstDash val="solid"/>
                      <a:round/>
                      <a:headEnd len="sm" w="sm" type="none"/>
                      <a:tailEnd len="sm" w="sm" type="none"/>
                    </a:lnT>
                    <a:lnB cap="flat" cmpd="sng" w="19050">
                      <a:solidFill>
                        <a:srgbClr val="F2F2F2"/>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en" sz="1000">
                          <a:solidFill>
                            <a:srgbClr val="757575"/>
                          </a:solidFill>
                          <a:latin typeface="Raleway"/>
                          <a:ea typeface="Raleway"/>
                          <a:cs typeface="Raleway"/>
                          <a:sym typeface="Raleway"/>
                        </a:rPr>
                        <a:t>Release to participate in interviews, focus groups or other qualitative data collection</a:t>
                      </a:r>
                      <a:endParaRPr b="1" sz="1000">
                        <a:solidFill>
                          <a:srgbClr val="757575"/>
                        </a:solidFill>
                        <a:latin typeface="Raleway"/>
                        <a:ea typeface="Raleway"/>
                        <a:cs typeface="Raleway"/>
                        <a:sym typeface="Raleway"/>
                      </a:endParaRPr>
                    </a:p>
                  </a:txBody>
                  <a:tcPr marT="91425" marB="91425" marR="91425" marL="91425" anchor="ctr">
                    <a:lnL cap="flat" cmpd="sng" w="19050">
                      <a:solidFill>
                        <a:srgbClr val="F2F2F2"/>
                      </a:solidFill>
                      <a:prstDash val="solid"/>
                      <a:round/>
                      <a:headEnd len="sm" w="sm" type="none"/>
                      <a:tailEnd len="sm" w="sm" type="none"/>
                    </a:lnL>
                    <a:lnR cap="flat" cmpd="sng" w="19050">
                      <a:solidFill>
                        <a:srgbClr val="F2F2F2"/>
                      </a:solidFill>
                      <a:prstDash val="solid"/>
                      <a:round/>
                      <a:headEnd len="sm" w="sm" type="none"/>
                      <a:tailEnd len="sm" w="sm" type="none"/>
                    </a:lnR>
                    <a:lnT cap="flat" cmpd="sng" w="19050">
                      <a:solidFill>
                        <a:srgbClr val="F2F2F2"/>
                      </a:solidFill>
                      <a:prstDash val="solid"/>
                      <a:round/>
                      <a:headEnd len="sm" w="sm" type="none"/>
                      <a:tailEnd len="sm" w="sm" type="none"/>
                    </a:lnT>
                    <a:lnB cap="flat" cmpd="sng" w="19050">
                      <a:solidFill>
                        <a:srgbClr val="F2F2F2"/>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b="1" lang="en" sz="1000">
                          <a:solidFill>
                            <a:srgbClr val="757575"/>
                          </a:solidFill>
                          <a:latin typeface="Raleway"/>
                          <a:ea typeface="Raleway"/>
                          <a:cs typeface="Raleway"/>
                          <a:sym typeface="Raleway"/>
                        </a:rPr>
                        <a:t>Discuss holding focus groups with people experiencing homelessness and staff on partner engagement call</a:t>
                      </a:r>
                      <a:endParaRPr b="1" sz="1000">
                        <a:solidFill>
                          <a:srgbClr val="757575"/>
                        </a:solidFill>
                        <a:latin typeface="Raleway"/>
                        <a:ea typeface="Raleway"/>
                        <a:cs typeface="Raleway"/>
                        <a:sym typeface="Raleway"/>
                      </a:endParaRPr>
                    </a:p>
                  </a:txBody>
                  <a:tcPr marT="91425" marB="91425" marR="91425" marL="91425">
                    <a:lnL cap="flat" cmpd="sng" w="19050">
                      <a:solidFill>
                        <a:srgbClr val="F2F2F2"/>
                      </a:solidFill>
                      <a:prstDash val="solid"/>
                      <a:round/>
                      <a:headEnd len="sm" w="sm" type="none"/>
                      <a:tailEnd len="sm" w="sm" type="none"/>
                    </a:lnL>
                    <a:lnR cap="flat" cmpd="sng" w="19050">
                      <a:solidFill>
                        <a:srgbClr val="F2F2F2"/>
                      </a:solidFill>
                      <a:prstDash val="solid"/>
                      <a:round/>
                      <a:headEnd len="sm" w="sm" type="none"/>
                      <a:tailEnd len="sm" w="sm" type="none"/>
                    </a:lnR>
                    <a:lnT cap="flat" cmpd="sng" w="19050">
                      <a:solidFill>
                        <a:srgbClr val="F2F2F2"/>
                      </a:solidFill>
                      <a:prstDash val="solid"/>
                      <a:round/>
                      <a:headEnd len="sm" w="sm" type="none"/>
                      <a:tailEnd len="sm" w="sm" type="none"/>
                    </a:lnT>
                    <a:lnB cap="flat" cmpd="sng" w="19050">
                      <a:solidFill>
                        <a:srgbClr val="F2F2F2"/>
                      </a:solidFill>
                      <a:prstDash val="solid"/>
                      <a:round/>
                      <a:headEnd len="sm" w="sm" type="none"/>
                      <a:tailEnd len="sm" w="sm" type="none"/>
                    </a:lnB>
                    <a:solidFill>
                      <a:srgbClr val="EFEFEF"/>
                    </a:solidFill>
                  </a:tcPr>
                </a:tc>
              </a:tr>
            </a:tbl>
          </a:graphicData>
        </a:graphic>
      </p:graphicFrame>
      <p:pic>
        <p:nvPicPr>
          <p:cNvPr id="227" name="Google Shape;227;p57" title="HC2_Horizontal.png"/>
          <p:cNvPicPr preferRelativeResize="0"/>
          <p:nvPr/>
        </p:nvPicPr>
        <p:blipFill>
          <a:blip r:embed="rId3">
            <a:alphaModFix/>
          </a:blip>
          <a:stretch>
            <a:fillRect/>
          </a:stretch>
        </p:blipFill>
        <p:spPr>
          <a:xfrm>
            <a:off x="6083050" y="4514943"/>
            <a:ext cx="2889701" cy="538932"/>
          </a:xfrm>
          <a:prstGeom prst="rect">
            <a:avLst/>
          </a:prstGeom>
          <a:noFill/>
          <a:ln>
            <a:noFill/>
          </a:ln>
        </p:spPr>
      </p:pic>
      <p:pic>
        <p:nvPicPr>
          <p:cNvPr id="228" name="Google Shape;228;p57" title="CS_rgb.png"/>
          <p:cNvPicPr preferRelativeResize="0"/>
          <p:nvPr/>
        </p:nvPicPr>
        <p:blipFill>
          <a:blip r:embed="rId4">
            <a:alphaModFix/>
          </a:blip>
          <a:stretch>
            <a:fillRect/>
          </a:stretch>
        </p:blipFill>
        <p:spPr>
          <a:xfrm>
            <a:off x="139075" y="4514951"/>
            <a:ext cx="1806525" cy="5389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mmunity Solutions Evergreen">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